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 id="2147483956" r:id="rId2"/>
  </p:sldMasterIdLst>
  <p:sldIdLst>
    <p:sldId id="256" r:id="rId3"/>
    <p:sldId id="258" r:id="rId4"/>
    <p:sldId id="302" r:id="rId5"/>
    <p:sldId id="357" r:id="rId6"/>
    <p:sldId id="358" r:id="rId7"/>
    <p:sldId id="359" r:id="rId8"/>
    <p:sldId id="309" r:id="rId9"/>
    <p:sldId id="310" r:id="rId10"/>
    <p:sldId id="298" r:id="rId11"/>
    <p:sldId id="301" r:id="rId12"/>
    <p:sldId id="324" r:id="rId13"/>
    <p:sldId id="312" r:id="rId14"/>
    <p:sldId id="343" r:id="rId15"/>
    <p:sldId id="345" r:id="rId16"/>
    <p:sldId id="350" r:id="rId17"/>
    <p:sldId id="349" r:id="rId18"/>
    <p:sldId id="313" r:id="rId19"/>
    <p:sldId id="325" r:id="rId20"/>
    <p:sldId id="319" r:id="rId21"/>
    <p:sldId id="329" r:id="rId22"/>
    <p:sldId id="330" r:id="rId23"/>
    <p:sldId id="316" r:id="rId24"/>
    <p:sldId id="317" r:id="rId25"/>
    <p:sldId id="331" r:id="rId26"/>
    <p:sldId id="348" r:id="rId27"/>
    <p:sldId id="318" r:id="rId28"/>
    <p:sldId id="337" r:id="rId29"/>
    <p:sldId id="338" r:id="rId30"/>
    <p:sldId id="320" r:id="rId31"/>
    <p:sldId id="340" r:id="rId32"/>
    <p:sldId id="321" r:id="rId33"/>
    <p:sldId id="326" r:id="rId34"/>
    <p:sldId id="327" r:id="rId35"/>
    <p:sldId id="356" r:id="rId36"/>
    <p:sldId id="333" r:id="rId37"/>
    <p:sldId id="332" r:id="rId38"/>
    <p:sldId id="335" r:id="rId39"/>
    <p:sldId id="336" r:id="rId40"/>
    <p:sldId id="361" r:id="rId41"/>
    <p:sldId id="351" r:id="rId42"/>
    <p:sldId id="352" r:id="rId43"/>
    <p:sldId id="360" r:id="rId44"/>
    <p:sldId id="353" r:id="rId45"/>
    <p:sldId id="354" r:id="rId46"/>
    <p:sldId id="355" r:id="rId47"/>
    <p:sldId id="323" r:id="rId48"/>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5pPr>
    <a:lvl6pPr marL="2286000" algn="l" defTabSz="914400" rtl="0" eaLnBrk="1" latinLnBrk="0" hangingPunct="1">
      <a:defRPr kern="1200">
        <a:solidFill>
          <a:schemeClr val="tx1"/>
        </a:solidFill>
        <a:latin typeface="Corbel" panose="020B0503020204020204" pitchFamily="34" charset="0"/>
        <a:ea typeface="+mn-ea"/>
        <a:cs typeface="+mn-cs"/>
      </a:defRPr>
    </a:lvl6pPr>
    <a:lvl7pPr marL="2743200" algn="l" defTabSz="914400" rtl="0" eaLnBrk="1" latinLnBrk="0" hangingPunct="1">
      <a:defRPr kern="1200">
        <a:solidFill>
          <a:schemeClr val="tx1"/>
        </a:solidFill>
        <a:latin typeface="Corbel" panose="020B0503020204020204" pitchFamily="34" charset="0"/>
        <a:ea typeface="+mn-ea"/>
        <a:cs typeface="+mn-cs"/>
      </a:defRPr>
    </a:lvl7pPr>
    <a:lvl8pPr marL="3200400" algn="l" defTabSz="914400" rtl="0" eaLnBrk="1" latinLnBrk="0" hangingPunct="1">
      <a:defRPr kern="1200">
        <a:solidFill>
          <a:schemeClr val="tx1"/>
        </a:solidFill>
        <a:latin typeface="Corbel" panose="020B0503020204020204" pitchFamily="34" charset="0"/>
        <a:ea typeface="+mn-ea"/>
        <a:cs typeface="+mn-cs"/>
      </a:defRPr>
    </a:lvl8pPr>
    <a:lvl9pPr marL="3657600" algn="l" defTabSz="914400" rtl="0" eaLnBrk="1" latinLnBrk="0" hangingPunct="1">
      <a:defRPr kern="1200">
        <a:solidFill>
          <a:schemeClr val="tx1"/>
        </a:solidFill>
        <a:latin typeface="Corbel" panose="020B0503020204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061" autoAdjust="0"/>
  </p:normalViewPr>
  <p:slideViewPr>
    <p:cSldViewPr snapToGrid="0">
      <p:cViewPr varScale="1">
        <p:scale>
          <a:sx n="104" d="100"/>
          <a:sy n="104" d="100"/>
        </p:scale>
        <p:origin x="79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DC5EC9-ABB1-43D9-81F0-4789B9ECDBB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AB7D386-83DA-4D36-8F41-EA334F69ECA5}">
      <dgm:prSet phldrT="[Texto]" custT="1"/>
      <dgm:spPr/>
      <dgm:t>
        <a:bodyPr/>
        <a:lstStyle/>
        <a:p>
          <a:pPr>
            <a:lnSpc>
              <a:spcPct val="100000"/>
            </a:lnSpc>
          </a:pPr>
          <a:r>
            <a:rPr lang="es-ES" sz="4000" dirty="0">
              <a:solidFill>
                <a:srgbClr val="002060"/>
              </a:solidFill>
            </a:rPr>
            <a:t>La educación en el Bachillerato Internacional</a:t>
          </a:r>
        </a:p>
      </dgm:t>
    </dgm:pt>
    <dgm:pt modelId="{9F067F08-1D19-4691-8278-DC5D29D7149A}" type="parTrans" cxnId="{B71F96BE-5381-44DE-ADDB-9611D84A4871}">
      <dgm:prSet/>
      <dgm:spPr/>
      <dgm:t>
        <a:bodyPr/>
        <a:lstStyle/>
        <a:p>
          <a:endParaRPr lang="es-ES"/>
        </a:p>
      </dgm:t>
    </dgm:pt>
    <dgm:pt modelId="{1D9D3E5A-CA9C-4864-A465-FCE5F0F8EA52}" type="sibTrans" cxnId="{B71F96BE-5381-44DE-ADDB-9611D84A4871}">
      <dgm:prSet/>
      <dgm:spPr/>
      <dgm:t>
        <a:bodyPr/>
        <a:lstStyle/>
        <a:p>
          <a:endParaRPr lang="es-ES"/>
        </a:p>
      </dgm:t>
    </dgm:pt>
    <dgm:pt modelId="{8523CB25-2C3A-4CB0-9571-280DB3AE8941}">
      <dgm:prSet phldrT="[Texto]" custT="1"/>
      <dgm:spPr/>
      <dgm:t>
        <a:bodyPr/>
        <a:lstStyle/>
        <a:p>
          <a:pPr>
            <a:lnSpc>
              <a:spcPct val="100000"/>
            </a:lnSpc>
          </a:pPr>
          <a:r>
            <a:rPr lang="es-ES" sz="4000" dirty="0">
              <a:solidFill>
                <a:srgbClr val="002060"/>
              </a:solidFill>
            </a:rPr>
            <a:t>Materias</a:t>
          </a:r>
          <a:endParaRPr lang="es-ES" sz="3100" dirty="0">
            <a:solidFill>
              <a:srgbClr val="002060"/>
            </a:solidFill>
          </a:endParaRPr>
        </a:p>
      </dgm:t>
    </dgm:pt>
    <dgm:pt modelId="{5976B4FE-785B-4D83-89A9-C0E0178F44C6}" type="parTrans" cxnId="{5979DD7C-7B9B-4159-8726-89654C0808F4}">
      <dgm:prSet/>
      <dgm:spPr/>
      <dgm:t>
        <a:bodyPr/>
        <a:lstStyle/>
        <a:p>
          <a:endParaRPr lang="es-ES"/>
        </a:p>
      </dgm:t>
    </dgm:pt>
    <dgm:pt modelId="{172B83F2-D3A7-4BE2-8B48-45E2574C8066}" type="sibTrans" cxnId="{5979DD7C-7B9B-4159-8726-89654C0808F4}">
      <dgm:prSet/>
      <dgm:spPr/>
      <dgm:t>
        <a:bodyPr/>
        <a:lstStyle/>
        <a:p>
          <a:endParaRPr lang="es-ES"/>
        </a:p>
      </dgm:t>
    </dgm:pt>
    <dgm:pt modelId="{487AA922-6A67-4B69-A1DA-5448AF3FD97A}">
      <dgm:prSet phldrT="[Texto]" custT="1"/>
      <dgm:spPr/>
      <dgm:t>
        <a:bodyPr/>
        <a:lstStyle/>
        <a:p>
          <a:pPr>
            <a:lnSpc>
              <a:spcPct val="100000"/>
            </a:lnSpc>
          </a:pPr>
          <a:r>
            <a:rPr lang="es-ES" sz="4000" dirty="0">
              <a:solidFill>
                <a:srgbClr val="002060"/>
              </a:solidFill>
            </a:rPr>
            <a:t>Admisión</a:t>
          </a:r>
          <a:endParaRPr lang="es-ES" sz="3100" dirty="0">
            <a:solidFill>
              <a:srgbClr val="002060"/>
            </a:solidFill>
          </a:endParaRPr>
        </a:p>
      </dgm:t>
    </dgm:pt>
    <dgm:pt modelId="{5827BE00-A873-40B2-A0F8-E7A3AC33EBD6}" type="parTrans" cxnId="{6ADD75AE-8A4D-4889-B470-1BB7254778A4}">
      <dgm:prSet/>
      <dgm:spPr/>
      <dgm:t>
        <a:bodyPr/>
        <a:lstStyle/>
        <a:p>
          <a:endParaRPr lang="es-ES"/>
        </a:p>
      </dgm:t>
    </dgm:pt>
    <dgm:pt modelId="{DC314FA1-277A-4453-97FE-D91B020F1B56}" type="sibTrans" cxnId="{6ADD75AE-8A4D-4889-B470-1BB7254778A4}">
      <dgm:prSet/>
      <dgm:spPr/>
      <dgm:t>
        <a:bodyPr/>
        <a:lstStyle/>
        <a:p>
          <a:endParaRPr lang="es-ES"/>
        </a:p>
      </dgm:t>
    </dgm:pt>
    <dgm:pt modelId="{931CDA05-D944-46D0-9538-1B18EFD77DF2}" type="pres">
      <dgm:prSet presAssocID="{BDDC5EC9-ABB1-43D9-81F0-4789B9ECDBBB}" presName="linear" presStyleCnt="0">
        <dgm:presLayoutVars>
          <dgm:dir/>
          <dgm:animLvl val="lvl"/>
          <dgm:resizeHandles val="exact"/>
        </dgm:presLayoutVars>
      </dgm:prSet>
      <dgm:spPr/>
    </dgm:pt>
    <dgm:pt modelId="{CCC9180C-9DBA-4101-8702-99F6EA45B22D}" type="pres">
      <dgm:prSet presAssocID="{4AB7D386-83DA-4D36-8F41-EA334F69ECA5}" presName="parentLin" presStyleCnt="0"/>
      <dgm:spPr/>
    </dgm:pt>
    <dgm:pt modelId="{4AA4B500-1643-45F8-9B92-B8E50B9E6E74}" type="pres">
      <dgm:prSet presAssocID="{4AB7D386-83DA-4D36-8F41-EA334F69ECA5}" presName="parentLeftMargin" presStyleLbl="node1" presStyleIdx="0" presStyleCnt="3"/>
      <dgm:spPr/>
    </dgm:pt>
    <dgm:pt modelId="{0F0ED53C-F934-44D3-9A05-053A8596AC51}" type="pres">
      <dgm:prSet presAssocID="{4AB7D386-83DA-4D36-8F41-EA334F69ECA5}" presName="parentText" presStyleLbl="node1" presStyleIdx="0" presStyleCnt="3" custScaleX="134863" custScaleY="160606">
        <dgm:presLayoutVars>
          <dgm:chMax val="0"/>
          <dgm:bulletEnabled val="1"/>
        </dgm:presLayoutVars>
      </dgm:prSet>
      <dgm:spPr/>
    </dgm:pt>
    <dgm:pt modelId="{777F192F-4F9C-46B2-8FA3-3018EED964B4}" type="pres">
      <dgm:prSet presAssocID="{4AB7D386-83DA-4D36-8F41-EA334F69ECA5}" presName="negativeSpace" presStyleCnt="0"/>
      <dgm:spPr/>
    </dgm:pt>
    <dgm:pt modelId="{6FDC75C7-9856-491F-9586-1FDE9E310259}" type="pres">
      <dgm:prSet presAssocID="{4AB7D386-83DA-4D36-8F41-EA334F69ECA5}" presName="childText" presStyleLbl="conFgAcc1" presStyleIdx="0" presStyleCnt="3">
        <dgm:presLayoutVars>
          <dgm:bulletEnabled val="1"/>
        </dgm:presLayoutVars>
      </dgm:prSet>
      <dgm:spPr/>
    </dgm:pt>
    <dgm:pt modelId="{B36E5361-8629-483E-AD58-BEC0FE30A081}" type="pres">
      <dgm:prSet presAssocID="{1D9D3E5A-CA9C-4864-A465-FCE5F0F8EA52}" presName="spaceBetweenRectangles" presStyleCnt="0"/>
      <dgm:spPr/>
    </dgm:pt>
    <dgm:pt modelId="{BC1C07BC-2ABD-4035-BF92-989879AE9D9D}" type="pres">
      <dgm:prSet presAssocID="{8523CB25-2C3A-4CB0-9571-280DB3AE8941}" presName="parentLin" presStyleCnt="0"/>
      <dgm:spPr/>
    </dgm:pt>
    <dgm:pt modelId="{1D2875B2-D064-4647-BBBC-4D56E132C8DD}" type="pres">
      <dgm:prSet presAssocID="{8523CB25-2C3A-4CB0-9571-280DB3AE8941}" presName="parentLeftMargin" presStyleLbl="node1" presStyleIdx="0" presStyleCnt="3"/>
      <dgm:spPr/>
    </dgm:pt>
    <dgm:pt modelId="{B52DA2D1-C06B-4AFA-BCD5-CF66045D3D0B}" type="pres">
      <dgm:prSet presAssocID="{8523CB25-2C3A-4CB0-9571-280DB3AE8941}" presName="parentText" presStyleLbl="node1" presStyleIdx="1" presStyleCnt="3" custScaleX="142857" custScaleY="163909">
        <dgm:presLayoutVars>
          <dgm:chMax val="0"/>
          <dgm:bulletEnabled val="1"/>
        </dgm:presLayoutVars>
      </dgm:prSet>
      <dgm:spPr/>
    </dgm:pt>
    <dgm:pt modelId="{268EB297-D8E5-4000-A19E-5FB6BB4A4230}" type="pres">
      <dgm:prSet presAssocID="{8523CB25-2C3A-4CB0-9571-280DB3AE8941}" presName="negativeSpace" presStyleCnt="0"/>
      <dgm:spPr/>
    </dgm:pt>
    <dgm:pt modelId="{9D020397-3556-4659-B998-566213FF0A08}" type="pres">
      <dgm:prSet presAssocID="{8523CB25-2C3A-4CB0-9571-280DB3AE8941}" presName="childText" presStyleLbl="conFgAcc1" presStyleIdx="1" presStyleCnt="3">
        <dgm:presLayoutVars>
          <dgm:bulletEnabled val="1"/>
        </dgm:presLayoutVars>
      </dgm:prSet>
      <dgm:spPr/>
    </dgm:pt>
    <dgm:pt modelId="{3C2E015E-AB95-47C4-A2D5-0674DD2B0656}" type="pres">
      <dgm:prSet presAssocID="{172B83F2-D3A7-4BE2-8B48-45E2574C8066}" presName="spaceBetweenRectangles" presStyleCnt="0"/>
      <dgm:spPr/>
    </dgm:pt>
    <dgm:pt modelId="{3549EDBF-3934-453F-9CED-496427B6330E}" type="pres">
      <dgm:prSet presAssocID="{487AA922-6A67-4B69-A1DA-5448AF3FD97A}" presName="parentLin" presStyleCnt="0"/>
      <dgm:spPr/>
    </dgm:pt>
    <dgm:pt modelId="{60F326F8-CE43-46E6-AAF1-EE315F079DB9}" type="pres">
      <dgm:prSet presAssocID="{487AA922-6A67-4B69-A1DA-5448AF3FD97A}" presName="parentLeftMargin" presStyleLbl="node1" presStyleIdx="1" presStyleCnt="3"/>
      <dgm:spPr/>
    </dgm:pt>
    <dgm:pt modelId="{F639B62F-EB3D-485B-BC8E-A635475FA3C1}" type="pres">
      <dgm:prSet presAssocID="{487AA922-6A67-4B69-A1DA-5448AF3FD97A}" presName="parentText" presStyleLbl="node1" presStyleIdx="2" presStyleCnt="3">
        <dgm:presLayoutVars>
          <dgm:chMax val="0"/>
          <dgm:bulletEnabled val="1"/>
        </dgm:presLayoutVars>
      </dgm:prSet>
      <dgm:spPr/>
    </dgm:pt>
    <dgm:pt modelId="{61CDDC47-2103-49D9-9796-0B101BE9B410}" type="pres">
      <dgm:prSet presAssocID="{487AA922-6A67-4B69-A1DA-5448AF3FD97A}" presName="negativeSpace" presStyleCnt="0"/>
      <dgm:spPr/>
    </dgm:pt>
    <dgm:pt modelId="{FD3411B3-CDD6-4414-9841-2B0AA6922E1E}" type="pres">
      <dgm:prSet presAssocID="{487AA922-6A67-4B69-A1DA-5448AF3FD97A}" presName="childText" presStyleLbl="conFgAcc1" presStyleIdx="2" presStyleCnt="3">
        <dgm:presLayoutVars>
          <dgm:bulletEnabled val="1"/>
        </dgm:presLayoutVars>
      </dgm:prSet>
      <dgm:spPr/>
    </dgm:pt>
  </dgm:ptLst>
  <dgm:cxnLst>
    <dgm:cxn modelId="{E203570E-3FA8-48AD-B0D4-8ED7CBE195FF}" type="presOf" srcId="{487AA922-6A67-4B69-A1DA-5448AF3FD97A}" destId="{F639B62F-EB3D-485B-BC8E-A635475FA3C1}" srcOrd="1" destOrd="0" presId="urn:microsoft.com/office/officeart/2005/8/layout/list1"/>
    <dgm:cxn modelId="{2DFEBF63-B0A3-49C9-A67C-427511CA5298}" type="presOf" srcId="{4AB7D386-83DA-4D36-8F41-EA334F69ECA5}" destId="{4AA4B500-1643-45F8-9B92-B8E50B9E6E74}" srcOrd="0" destOrd="0" presId="urn:microsoft.com/office/officeart/2005/8/layout/list1"/>
    <dgm:cxn modelId="{791FD774-88A7-4859-9B59-C17A61792771}" type="presOf" srcId="{4AB7D386-83DA-4D36-8F41-EA334F69ECA5}" destId="{0F0ED53C-F934-44D3-9A05-053A8596AC51}" srcOrd="1" destOrd="0" presId="urn:microsoft.com/office/officeart/2005/8/layout/list1"/>
    <dgm:cxn modelId="{5979DD7C-7B9B-4159-8726-89654C0808F4}" srcId="{BDDC5EC9-ABB1-43D9-81F0-4789B9ECDBBB}" destId="{8523CB25-2C3A-4CB0-9571-280DB3AE8941}" srcOrd="1" destOrd="0" parTransId="{5976B4FE-785B-4D83-89A9-C0E0178F44C6}" sibTransId="{172B83F2-D3A7-4BE2-8B48-45E2574C8066}"/>
    <dgm:cxn modelId="{DC8EBC83-EEFD-4135-ABB5-30AC433F6FFB}" type="presOf" srcId="{8523CB25-2C3A-4CB0-9571-280DB3AE8941}" destId="{B52DA2D1-C06B-4AFA-BCD5-CF66045D3D0B}" srcOrd="1" destOrd="0" presId="urn:microsoft.com/office/officeart/2005/8/layout/list1"/>
    <dgm:cxn modelId="{FE326A8D-6616-41EC-9083-8A3A43946174}" type="presOf" srcId="{BDDC5EC9-ABB1-43D9-81F0-4789B9ECDBBB}" destId="{931CDA05-D944-46D0-9538-1B18EFD77DF2}" srcOrd="0" destOrd="0" presId="urn:microsoft.com/office/officeart/2005/8/layout/list1"/>
    <dgm:cxn modelId="{6ADD75AE-8A4D-4889-B470-1BB7254778A4}" srcId="{BDDC5EC9-ABB1-43D9-81F0-4789B9ECDBBB}" destId="{487AA922-6A67-4B69-A1DA-5448AF3FD97A}" srcOrd="2" destOrd="0" parTransId="{5827BE00-A873-40B2-A0F8-E7A3AC33EBD6}" sibTransId="{DC314FA1-277A-4453-97FE-D91B020F1B56}"/>
    <dgm:cxn modelId="{A72F96BC-7A50-46DA-B924-7C7C7AA5F130}" type="presOf" srcId="{487AA922-6A67-4B69-A1DA-5448AF3FD97A}" destId="{60F326F8-CE43-46E6-AAF1-EE315F079DB9}" srcOrd="0" destOrd="0" presId="urn:microsoft.com/office/officeart/2005/8/layout/list1"/>
    <dgm:cxn modelId="{B71F96BE-5381-44DE-ADDB-9611D84A4871}" srcId="{BDDC5EC9-ABB1-43D9-81F0-4789B9ECDBBB}" destId="{4AB7D386-83DA-4D36-8F41-EA334F69ECA5}" srcOrd="0" destOrd="0" parTransId="{9F067F08-1D19-4691-8278-DC5D29D7149A}" sibTransId="{1D9D3E5A-CA9C-4864-A465-FCE5F0F8EA52}"/>
    <dgm:cxn modelId="{D0D31DF2-BB55-4485-BD12-A3A78900D9AE}" type="presOf" srcId="{8523CB25-2C3A-4CB0-9571-280DB3AE8941}" destId="{1D2875B2-D064-4647-BBBC-4D56E132C8DD}" srcOrd="0" destOrd="0" presId="urn:microsoft.com/office/officeart/2005/8/layout/list1"/>
    <dgm:cxn modelId="{40E7A0A5-32C4-49DF-9C57-3853F6A6D992}" type="presParOf" srcId="{931CDA05-D944-46D0-9538-1B18EFD77DF2}" destId="{CCC9180C-9DBA-4101-8702-99F6EA45B22D}" srcOrd="0" destOrd="0" presId="urn:microsoft.com/office/officeart/2005/8/layout/list1"/>
    <dgm:cxn modelId="{368262B2-C757-443F-8B5D-AAD302BFFA4F}" type="presParOf" srcId="{CCC9180C-9DBA-4101-8702-99F6EA45B22D}" destId="{4AA4B500-1643-45F8-9B92-B8E50B9E6E74}" srcOrd="0" destOrd="0" presId="urn:microsoft.com/office/officeart/2005/8/layout/list1"/>
    <dgm:cxn modelId="{D3088116-ECFC-4C86-8397-1485CFE32FB8}" type="presParOf" srcId="{CCC9180C-9DBA-4101-8702-99F6EA45B22D}" destId="{0F0ED53C-F934-44D3-9A05-053A8596AC51}" srcOrd="1" destOrd="0" presId="urn:microsoft.com/office/officeart/2005/8/layout/list1"/>
    <dgm:cxn modelId="{0495FB36-5EC9-4A97-BB7E-A193DABAC79E}" type="presParOf" srcId="{931CDA05-D944-46D0-9538-1B18EFD77DF2}" destId="{777F192F-4F9C-46B2-8FA3-3018EED964B4}" srcOrd="1" destOrd="0" presId="urn:microsoft.com/office/officeart/2005/8/layout/list1"/>
    <dgm:cxn modelId="{E7F43335-CCA7-4D5E-9EAD-09EE6B4DA6E2}" type="presParOf" srcId="{931CDA05-D944-46D0-9538-1B18EFD77DF2}" destId="{6FDC75C7-9856-491F-9586-1FDE9E310259}" srcOrd="2" destOrd="0" presId="urn:microsoft.com/office/officeart/2005/8/layout/list1"/>
    <dgm:cxn modelId="{4A0B9929-AB4F-43FD-87C4-40D9E7885B0D}" type="presParOf" srcId="{931CDA05-D944-46D0-9538-1B18EFD77DF2}" destId="{B36E5361-8629-483E-AD58-BEC0FE30A081}" srcOrd="3" destOrd="0" presId="urn:microsoft.com/office/officeart/2005/8/layout/list1"/>
    <dgm:cxn modelId="{82514261-5E6B-41B7-9C56-7B4388281ED3}" type="presParOf" srcId="{931CDA05-D944-46D0-9538-1B18EFD77DF2}" destId="{BC1C07BC-2ABD-4035-BF92-989879AE9D9D}" srcOrd="4" destOrd="0" presId="urn:microsoft.com/office/officeart/2005/8/layout/list1"/>
    <dgm:cxn modelId="{592B25D9-4ACC-4B0A-BB8B-C7175BB34AA3}" type="presParOf" srcId="{BC1C07BC-2ABD-4035-BF92-989879AE9D9D}" destId="{1D2875B2-D064-4647-BBBC-4D56E132C8DD}" srcOrd="0" destOrd="0" presId="urn:microsoft.com/office/officeart/2005/8/layout/list1"/>
    <dgm:cxn modelId="{C0EBB39B-5091-466D-91CE-F8AAB3B263CC}" type="presParOf" srcId="{BC1C07BC-2ABD-4035-BF92-989879AE9D9D}" destId="{B52DA2D1-C06B-4AFA-BCD5-CF66045D3D0B}" srcOrd="1" destOrd="0" presId="urn:microsoft.com/office/officeart/2005/8/layout/list1"/>
    <dgm:cxn modelId="{62043BDE-1CC7-4BFC-8276-0BCB0C98A33F}" type="presParOf" srcId="{931CDA05-D944-46D0-9538-1B18EFD77DF2}" destId="{268EB297-D8E5-4000-A19E-5FB6BB4A4230}" srcOrd="5" destOrd="0" presId="urn:microsoft.com/office/officeart/2005/8/layout/list1"/>
    <dgm:cxn modelId="{461C12C1-0789-4E6B-B154-4140144F3BD7}" type="presParOf" srcId="{931CDA05-D944-46D0-9538-1B18EFD77DF2}" destId="{9D020397-3556-4659-B998-566213FF0A08}" srcOrd="6" destOrd="0" presId="urn:microsoft.com/office/officeart/2005/8/layout/list1"/>
    <dgm:cxn modelId="{F3073215-6E07-424F-A985-D7943528F8BB}" type="presParOf" srcId="{931CDA05-D944-46D0-9538-1B18EFD77DF2}" destId="{3C2E015E-AB95-47C4-A2D5-0674DD2B0656}" srcOrd="7" destOrd="0" presId="urn:microsoft.com/office/officeart/2005/8/layout/list1"/>
    <dgm:cxn modelId="{319157B4-AF51-44C5-852B-EC92434F380B}" type="presParOf" srcId="{931CDA05-D944-46D0-9538-1B18EFD77DF2}" destId="{3549EDBF-3934-453F-9CED-496427B6330E}" srcOrd="8" destOrd="0" presId="urn:microsoft.com/office/officeart/2005/8/layout/list1"/>
    <dgm:cxn modelId="{87E4C9C0-5900-490A-A5EA-83B4F74AEAF9}" type="presParOf" srcId="{3549EDBF-3934-453F-9CED-496427B6330E}" destId="{60F326F8-CE43-46E6-AAF1-EE315F079DB9}" srcOrd="0" destOrd="0" presId="urn:microsoft.com/office/officeart/2005/8/layout/list1"/>
    <dgm:cxn modelId="{79C3F483-FAD4-49B9-82FA-34B3304774C2}" type="presParOf" srcId="{3549EDBF-3934-453F-9CED-496427B6330E}" destId="{F639B62F-EB3D-485B-BC8E-A635475FA3C1}" srcOrd="1" destOrd="0" presId="urn:microsoft.com/office/officeart/2005/8/layout/list1"/>
    <dgm:cxn modelId="{3C088056-DF4E-401B-858D-E71DD96A3617}" type="presParOf" srcId="{931CDA05-D944-46D0-9538-1B18EFD77DF2}" destId="{61CDDC47-2103-49D9-9796-0B101BE9B410}" srcOrd="9" destOrd="0" presId="urn:microsoft.com/office/officeart/2005/8/layout/list1"/>
    <dgm:cxn modelId="{2AE9F6F3-7EE8-44E1-BF16-595F61625C55}" type="presParOf" srcId="{931CDA05-D944-46D0-9538-1B18EFD77DF2}" destId="{FD3411B3-CDD6-4414-9841-2B0AA6922E1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2E59FD-7545-4706-846A-49B2272D1021}" type="doc">
      <dgm:prSet loTypeId="urn:microsoft.com/office/officeart/2005/8/layout/cycle8" loCatId="cycle" qsTypeId="urn:microsoft.com/office/officeart/2005/8/quickstyle/simple1" qsCatId="simple" csTypeId="urn:microsoft.com/office/officeart/2005/8/colors/accent1_2" csCatId="accent1" phldr="1"/>
      <dgm:spPr/>
    </dgm:pt>
    <dgm:pt modelId="{5E4CECEA-56C0-42FE-868B-BE24680B9E1F}">
      <dgm:prSet phldrT="[Texto]" custT="1"/>
      <dgm:spPr/>
      <dgm:t>
        <a:bodyPr/>
        <a:lstStyle/>
        <a:p>
          <a:r>
            <a:rPr lang="es-ES" sz="2800" dirty="0">
              <a:solidFill>
                <a:srgbClr val="002060"/>
              </a:solidFill>
            </a:rPr>
            <a:t>Acción</a:t>
          </a:r>
        </a:p>
      </dgm:t>
    </dgm:pt>
    <dgm:pt modelId="{33CD5FA9-1CFC-48FC-8740-72822E346FEA}" type="parTrans" cxnId="{1A8E1A55-ED0A-4A18-AADD-0723FFA275CB}">
      <dgm:prSet/>
      <dgm:spPr/>
      <dgm:t>
        <a:bodyPr/>
        <a:lstStyle/>
        <a:p>
          <a:endParaRPr lang="es-ES"/>
        </a:p>
      </dgm:t>
    </dgm:pt>
    <dgm:pt modelId="{F5A772AC-BB2B-45AC-AE61-CE50245F7339}" type="sibTrans" cxnId="{1A8E1A55-ED0A-4A18-AADD-0723FFA275CB}">
      <dgm:prSet/>
      <dgm:spPr/>
      <dgm:t>
        <a:bodyPr/>
        <a:lstStyle/>
        <a:p>
          <a:endParaRPr lang="es-ES"/>
        </a:p>
      </dgm:t>
    </dgm:pt>
    <dgm:pt modelId="{FA06B699-0068-432D-8848-20F83C520511}">
      <dgm:prSet phldrT="[Texto]" custT="1"/>
      <dgm:spPr/>
      <dgm:t>
        <a:bodyPr/>
        <a:lstStyle/>
        <a:p>
          <a:r>
            <a:rPr lang="es-ES" sz="2800" dirty="0">
              <a:solidFill>
                <a:srgbClr val="002060"/>
              </a:solidFill>
            </a:rPr>
            <a:t>Reflexión</a:t>
          </a:r>
        </a:p>
      </dgm:t>
    </dgm:pt>
    <dgm:pt modelId="{6A6701E0-F16E-43B8-BD63-02DE8A5C6927}" type="parTrans" cxnId="{7D2DA71B-4B56-45D9-BBA6-B531A0D7D49F}">
      <dgm:prSet/>
      <dgm:spPr/>
      <dgm:t>
        <a:bodyPr/>
        <a:lstStyle/>
        <a:p>
          <a:endParaRPr lang="es-ES"/>
        </a:p>
      </dgm:t>
    </dgm:pt>
    <dgm:pt modelId="{03223566-01CD-40A4-A353-F74B4E943807}" type="sibTrans" cxnId="{7D2DA71B-4B56-45D9-BBA6-B531A0D7D49F}">
      <dgm:prSet/>
      <dgm:spPr/>
      <dgm:t>
        <a:bodyPr/>
        <a:lstStyle/>
        <a:p>
          <a:endParaRPr lang="es-ES"/>
        </a:p>
      </dgm:t>
    </dgm:pt>
    <dgm:pt modelId="{CDCF9B9F-54C9-4731-9B1E-CE738B50C8A2}">
      <dgm:prSet phldrT="[Texto]" custT="1"/>
      <dgm:spPr/>
      <dgm:t>
        <a:bodyPr/>
        <a:lstStyle/>
        <a:p>
          <a:r>
            <a:rPr lang="es-ES" sz="2800" dirty="0">
              <a:solidFill>
                <a:srgbClr val="002060"/>
              </a:solidFill>
            </a:rPr>
            <a:t>Indagación</a:t>
          </a:r>
        </a:p>
      </dgm:t>
    </dgm:pt>
    <dgm:pt modelId="{ABF2CC7A-9665-43B5-90D0-CB5769C1B85A}" type="parTrans" cxnId="{39BB7E5E-9646-4F21-9161-CE73521D19C9}">
      <dgm:prSet/>
      <dgm:spPr/>
      <dgm:t>
        <a:bodyPr/>
        <a:lstStyle/>
        <a:p>
          <a:endParaRPr lang="es-ES"/>
        </a:p>
      </dgm:t>
    </dgm:pt>
    <dgm:pt modelId="{92BCE7E1-675F-47B3-9685-8482BE60A869}" type="sibTrans" cxnId="{39BB7E5E-9646-4F21-9161-CE73521D19C9}">
      <dgm:prSet/>
      <dgm:spPr/>
      <dgm:t>
        <a:bodyPr/>
        <a:lstStyle/>
        <a:p>
          <a:endParaRPr lang="es-ES"/>
        </a:p>
      </dgm:t>
    </dgm:pt>
    <dgm:pt modelId="{5B326719-042E-45DB-9A10-9950400072E5}" type="pres">
      <dgm:prSet presAssocID="{2F2E59FD-7545-4706-846A-49B2272D1021}" presName="compositeShape" presStyleCnt="0">
        <dgm:presLayoutVars>
          <dgm:chMax val="7"/>
          <dgm:dir/>
          <dgm:resizeHandles val="exact"/>
        </dgm:presLayoutVars>
      </dgm:prSet>
      <dgm:spPr/>
    </dgm:pt>
    <dgm:pt modelId="{4D3CE7FB-3661-4C2A-942F-93DF9FC16DD6}" type="pres">
      <dgm:prSet presAssocID="{2F2E59FD-7545-4706-846A-49B2272D1021}" presName="wedge1" presStyleLbl="node1" presStyleIdx="0" presStyleCnt="3"/>
      <dgm:spPr/>
    </dgm:pt>
    <dgm:pt modelId="{2BB291B0-09EB-4FD6-AF4B-BDD8EB718CB0}" type="pres">
      <dgm:prSet presAssocID="{2F2E59FD-7545-4706-846A-49B2272D1021}" presName="dummy1a" presStyleCnt="0"/>
      <dgm:spPr/>
    </dgm:pt>
    <dgm:pt modelId="{9B6412BF-72FB-4ED3-B86C-C0A4197D5FC6}" type="pres">
      <dgm:prSet presAssocID="{2F2E59FD-7545-4706-846A-49B2272D1021}" presName="dummy1b" presStyleCnt="0"/>
      <dgm:spPr/>
    </dgm:pt>
    <dgm:pt modelId="{0E5D32F3-E1F6-4231-8D13-E106A5A8B526}" type="pres">
      <dgm:prSet presAssocID="{2F2E59FD-7545-4706-846A-49B2272D1021}" presName="wedge1Tx" presStyleLbl="node1" presStyleIdx="0" presStyleCnt="3">
        <dgm:presLayoutVars>
          <dgm:chMax val="0"/>
          <dgm:chPref val="0"/>
          <dgm:bulletEnabled val="1"/>
        </dgm:presLayoutVars>
      </dgm:prSet>
      <dgm:spPr/>
    </dgm:pt>
    <dgm:pt modelId="{55A31D76-990C-4EB6-8AB8-4A608298E5BE}" type="pres">
      <dgm:prSet presAssocID="{2F2E59FD-7545-4706-846A-49B2272D1021}" presName="wedge2" presStyleLbl="node1" presStyleIdx="1" presStyleCnt="3"/>
      <dgm:spPr/>
    </dgm:pt>
    <dgm:pt modelId="{D68C7061-8C80-4C98-9361-6A14A2254F40}" type="pres">
      <dgm:prSet presAssocID="{2F2E59FD-7545-4706-846A-49B2272D1021}" presName="dummy2a" presStyleCnt="0"/>
      <dgm:spPr/>
    </dgm:pt>
    <dgm:pt modelId="{A5623984-5260-4523-82E8-CF0577D59F4F}" type="pres">
      <dgm:prSet presAssocID="{2F2E59FD-7545-4706-846A-49B2272D1021}" presName="dummy2b" presStyleCnt="0"/>
      <dgm:spPr/>
    </dgm:pt>
    <dgm:pt modelId="{77DFF902-602D-4B51-AAC0-E480DB94FB9F}" type="pres">
      <dgm:prSet presAssocID="{2F2E59FD-7545-4706-846A-49B2272D1021}" presName="wedge2Tx" presStyleLbl="node1" presStyleIdx="1" presStyleCnt="3">
        <dgm:presLayoutVars>
          <dgm:chMax val="0"/>
          <dgm:chPref val="0"/>
          <dgm:bulletEnabled val="1"/>
        </dgm:presLayoutVars>
      </dgm:prSet>
      <dgm:spPr/>
    </dgm:pt>
    <dgm:pt modelId="{3401836D-FE0C-4F81-BA0B-8EFC434571E8}" type="pres">
      <dgm:prSet presAssocID="{2F2E59FD-7545-4706-846A-49B2272D1021}" presName="wedge3" presStyleLbl="node1" presStyleIdx="2" presStyleCnt="3"/>
      <dgm:spPr/>
    </dgm:pt>
    <dgm:pt modelId="{7F2FCAE4-FCE3-4F2D-AC1C-87AB6404D715}" type="pres">
      <dgm:prSet presAssocID="{2F2E59FD-7545-4706-846A-49B2272D1021}" presName="dummy3a" presStyleCnt="0"/>
      <dgm:spPr/>
    </dgm:pt>
    <dgm:pt modelId="{E9EACCA4-C1FA-486E-8A21-322B32B1466A}" type="pres">
      <dgm:prSet presAssocID="{2F2E59FD-7545-4706-846A-49B2272D1021}" presName="dummy3b" presStyleCnt="0"/>
      <dgm:spPr/>
    </dgm:pt>
    <dgm:pt modelId="{2C8BC876-3229-4FFA-B615-97B0B2F5A22C}" type="pres">
      <dgm:prSet presAssocID="{2F2E59FD-7545-4706-846A-49B2272D1021}" presName="wedge3Tx" presStyleLbl="node1" presStyleIdx="2" presStyleCnt="3">
        <dgm:presLayoutVars>
          <dgm:chMax val="0"/>
          <dgm:chPref val="0"/>
          <dgm:bulletEnabled val="1"/>
        </dgm:presLayoutVars>
      </dgm:prSet>
      <dgm:spPr/>
    </dgm:pt>
    <dgm:pt modelId="{11C0E009-8B8D-4BFE-8A68-D45B889255A8}" type="pres">
      <dgm:prSet presAssocID="{F5A772AC-BB2B-45AC-AE61-CE50245F7339}" presName="arrowWedge1" presStyleLbl="fgSibTrans2D1" presStyleIdx="0" presStyleCnt="3"/>
      <dgm:spPr/>
    </dgm:pt>
    <dgm:pt modelId="{18B3DD45-01EC-494F-A11B-9DC4F295D0F5}" type="pres">
      <dgm:prSet presAssocID="{03223566-01CD-40A4-A353-F74B4E943807}" presName="arrowWedge2" presStyleLbl="fgSibTrans2D1" presStyleIdx="1" presStyleCnt="3"/>
      <dgm:spPr/>
    </dgm:pt>
    <dgm:pt modelId="{11539860-9657-4C94-9AE3-9CBF1C6FBA32}" type="pres">
      <dgm:prSet presAssocID="{92BCE7E1-675F-47B3-9685-8482BE60A869}" presName="arrowWedge3" presStyleLbl="fgSibTrans2D1" presStyleIdx="2" presStyleCnt="3"/>
      <dgm:spPr/>
    </dgm:pt>
  </dgm:ptLst>
  <dgm:cxnLst>
    <dgm:cxn modelId="{7D2DA71B-4B56-45D9-BBA6-B531A0D7D49F}" srcId="{2F2E59FD-7545-4706-846A-49B2272D1021}" destId="{FA06B699-0068-432D-8848-20F83C520511}" srcOrd="1" destOrd="0" parTransId="{6A6701E0-F16E-43B8-BD63-02DE8A5C6927}" sibTransId="{03223566-01CD-40A4-A353-F74B4E943807}"/>
    <dgm:cxn modelId="{6D739223-BFAD-426A-B224-ECD28B1E0AAB}" type="presOf" srcId="{5E4CECEA-56C0-42FE-868B-BE24680B9E1F}" destId="{4D3CE7FB-3661-4C2A-942F-93DF9FC16DD6}" srcOrd="0" destOrd="0" presId="urn:microsoft.com/office/officeart/2005/8/layout/cycle8"/>
    <dgm:cxn modelId="{830CCD3D-AE7E-4EBB-83B1-1C6E3D323D49}" type="presOf" srcId="{FA06B699-0068-432D-8848-20F83C520511}" destId="{55A31D76-990C-4EB6-8AB8-4A608298E5BE}" srcOrd="0" destOrd="0" presId="urn:microsoft.com/office/officeart/2005/8/layout/cycle8"/>
    <dgm:cxn modelId="{39BB7E5E-9646-4F21-9161-CE73521D19C9}" srcId="{2F2E59FD-7545-4706-846A-49B2272D1021}" destId="{CDCF9B9F-54C9-4731-9B1E-CE738B50C8A2}" srcOrd="2" destOrd="0" parTransId="{ABF2CC7A-9665-43B5-90D0-CB5769C1B85A}" sibTransId="{92BCE7E1-675F-47B3-9685-8482BE60A869}"/>
    <dgm:cxn modelId="{6F35C743-9236-4959-838F-7F2C07F0BF98}" type="presOf" srcId="{CDCF9B9F-54C9-4731-9B1E-CE738B50C8A2}" destId="{3401836D-FE0C-4F81-BA0B-8EFC434571E8}" srcOrd="0" destOrd="0" presId="urn:microsoft.com/office/officeart/2005/8/layout/cycle8"/>
    <dgm:cxn modelId="{1A8E1A55-ED0A-4A18-AADD-0723FFA275CB}" srcId="{2F2E59FD-7545-4706-846A-49B2272D1021}" destId="{5E4CECEA-56C0-42FE-868B-BE24680B9E1F}" srcOrd="0" destOrd="0" parTransId="{33CD5FA9-1CFC-48FC-8740-72822E346FEA}" sibTransId="{F5A772AC-BB2B-45AC-AE61-CE50245F7339}"/>
    <dgm:cxn modelId="{0798CF56-1842-4548-92F8-839698EC46CB}" type="presOf" srcId="{FA06B699-0068-432D-8848-20F83C520511}" destId="{77DFF902-602D-4B51-AAC0-E480DB94FB9F}" srcOrd="1" destOrd="0" presId="urn:microsoft.com/office/officeart/2005/8/layout/cycle8"/>
    <dgm:cxn modelId="{F800EE8C-019F-43AE-95ED-112E6DD69343}" type="presOf" srcId="{5E4CECEA-56C0-42FE-868B-BE24680B9E1F}" destId="{0E5D32F3-E1F6-4231-8D13-E106A5A8B526}" srcOrd="1" destOrd="0" presId="urn:microsoft.com/office/officeart/2005/8/layout/cycle8"/>
    <dgm:cxn modelId="{F22C8098-27C9-4D33-8306-EC142FF76B36}" type="presOf" srcId="{2F2E59FD-7545-4706-846A-49B2272D1021}" destId="{5B326719-042E-45DB-9A10-9950400072E5}" srcOrd="0" destOrd="0" presId="urn:microsoft.com/office/officeart/2005/8/layout/cycle8"/>
    <dgm:cxn modelId="{43C8CCBE-B0D8-4FF9-87AF-5DC8D39C1076}" type="presOf" srcId="{CDCF9B9F-54C9-4731-9B1E-CE738B50C8A2}" destId="{2C8BC876-3229-4FFA-B615-97B0B2F5A22C}" srcOrd="1" destOrd="0" presId="urn:microsoft.com/office/officeart/2005/8/layout/cycle8"/>
    <dgm:cxn modelId="{890DCF15-7E62-451C-94C6-D402710F9F28}" type="presParOf" srcId="{5B326719-042E-45DB-9A10-9950400072E5}" destId="{4D3CE7FB-3661-4C2A-942F-93DF9FC16DD6}" srcOrd="0" destOrd="0" presId="urn:microsoft.com/office/officeart/2005/8/layout/cycle8"/>
    <dgm:cxn modelId="{2F71BF68-F341-41AC-A2AC-79B1D7B1E6E4}" type="presParOf" srcId="{5B326719-042E-45DB-9A10-9950400072E5}" destId="{2BB291B0-09EB-4FD6-AF4B-BDD8EB718CB0}" srcOrd="1" destOrd="0" presId="urn:microsoft.com/office/officeart/2005/8/layout/cycle8"/>
    <dgm:cxn modelId="{4FA53D48-7199-4897-9C1B-79E507774D15}" type="presParOf" srcId="{5B326719-042E-45DB-9A10-9950400072E5}" destId="{9B6412BF-72FB-4ED3-B86C-C0A4197D5FC6}" srcOrd="2" destOrd="0" presId="urn:microsoft.com/office/officeart/2005/8/layout/cycle8"/>
    <dgm:cxn modelId="{D83C58FE-4BB7-407E-A34E-9BE3F7234212}" type="presParOf" srcId="{5B326719-042E-45DB-9A10-9950400072E5}" destId="{0E5D32F3-E1F6-4231-8D13-E106A5A8B526}" srcOrd="3" destOrd="0" presId="urn:microsoft.com/office/officeart/2005/8/layout/cycle8"/>
    <dgm:cxn modelId="{BFB8EF89-A66C-4E23-9B8D-38BC7459CE18}" type="presParOf" srcId="{5B326719-042E-45DB-9A10-9950400072E5}" destId="{55A31D76-990C-4EB6-8AB8-4A608298E5BE}" srcOrd="4" destOrd="0" presId="urn:microsoft.com/office/officeart/2005/8/layout/cycle8"/>
    <dgm:cxn modelId="{1052EEC2-BB58-4964-B244-BEEA20CC8C0D}" type="presParOf" srcId="{5B326719-042E-45DB-9A10-9950400072E5}" destId="{D68C7061-8C80-4C98-9361-6A14A2254F40}" srcOrd="5" destOrd="0" presId="urn:microsoft.com/office/officeart/2005/8/layout/cycle8"/>
    <dgm:cxn modelId="{DF48F08A-8B40-461D-8749-C99AA12754DF}" type="presParOf" srcId="{5B326719-042E-45DB-9A10-9950400072E5}" destId="{A5623984-5260-4523-82E8-CF0577D59F4F}" srcOrd="6" destOrd="0" presId="urn:microsoft.com/office/officeart/2005/8/layout/cycle8"/>
    <dgm:cxn modelId="{C06F05F2-74D4-4A30-A8CF-04F8F24D84C1}" type="presParOf" srcId="{5B326719-042E-45DB-9A10-9950400072E5}" destId="{77DFF902-602D-4B51-AAC0-E480DB94FB9F}" srcOrd="7" destOrd="0" presId="urn:microsoft.com/office/officeart/2005/8/layout/cycle8"/>
    <dgm:cxn modelId="{41922E88-3F2B-4483-8170-A1F5548B0B53}" type="presParOf" srcId="{5B326719-042E-45DB-9A10-9950400072E5}" destId="{3401836D-FE0C-4F81-BA0B-8EFC434571E8}" srcOrd="8" destOrd="0" presId="urn:microsoft.com/office/officeart/2005/8/layout/cycle8"/>
    <dgm:cxn modelId="{B0A586B1-C928-4DB4-8519-EBB8800C3B4F}" type="presParOf" srcId="{5B326719-042E-45DB-9A10-9950400072E5}" destId="{7F2FCAE4-FCE3-4F2D-AC1C-87AB6404D715}" srcOrd="9" destOrd="0" presId="urn:microsoft.com/office/officeart/2005/8/layout/cycle8"/>
    <dgm:cxn modelId="{060F4789-12BF-4199-9C97-C90854518249}" type="presParOf" srcId="{5B326719-042E-45DB-9A10-9950400072E5}" destId="{E9EACCA4-C1FA-486E-8A21-322B32B1466A}" srcOrd="10" destOrd="0" presId="urn:microsoft.com/office/officeart/2005/8/layout/cycle8"/>
    <dgm:cxn modelId="{8DE1C2F3-3A57-49F7-940F-B0F251BBCB89}" type="presParOf" srcId="{5B326719-042E-45DB-9A10-9950400072E5}" destId="{2C8BC876-3229-4FFA-B615-97B0B2F5A22C}" srcOrd="11" destOrd="0" presId="urn:microsoft.com/office/officeart/2005/8/layout/cycle8"/>
    <dgm:cxn modelId="{024EE1D4-559B-469B-9EEB-0DB48AB60CAA}" type="presParOf" srcId="{5B326719-042E-45DB-9A10-9950400072E5}" destId="{11C0E009-8B8D-4BFE-8A68-D45B889255A8}" srcOrd="12" destOrd="0" presId="urn:microsoft.com/office/officeart/2005/8/layout/cycle8"/>
    <dgm:cxn modelId="{CD370AE7-C9F1-408D-893F-3997391DE972}" type="presParOf" srcId="{5B326719-042E-45DB-9A10-9950400072E5}" destId="{18B3DD45-01EC-494F-A11B-9DC4F295D0F5}" srcOrd="13" destOrd="0" presId="urn:microsoft.com/office/officeart/2005/8/layout/cycle8"/>
    <dgm:cxn modelId="{12EADBF0-22AB-4687-9361-27CA157D85B6}" type="presParOf" srcId="{5B326719-042E-45DB-9A10-9950400072E5}" destId="{11539860-9657-4C94-9AE3-9CBF1C6FBA32}"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B925CE-88FD-45E5-A866-7E8A712996A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63DE87E6-E38B-4C34-932D-CD71CB5739A7}">
      <dgm:prSet phldrT="[Texto]"/>
      <dgm:spPr/>
      <dgm:t>
        <a:bodyPr/>
        <a:lstStyle/>
        <a:p>
          <a:r>
            <a:rPr lang="es-ES" dirty="0"/>
            <a:t>Cinco áreas de conocimiento</a:t>
          </a:r>
        </a:p>
      </dgm:t>
    </dgm:pt>
    <dgm:pt modelId="{A19EC600-1A14-4564-B246-9BFE809A2674}" type="parTrans" cxnId="{1AD2FF9D-CAD3-4F9B-9C22-8CC6CDA49DDA}">
      <dgm:prSet/>
      <dgm:spPr/>
      <dgm:t>
        <a:bodyPr/>
        <a:lstStyle/>
        <a:p>
          <a:endParaRPr lang="es-ES"/>
        </a:p>
      </dgm:t>
    </dgm:pt>
    <dgm:pt modelId="{487CB357-508D-41AC-91F8-37A88EEF884D}" type="sibTrans" cxnId="{1AD2FF9D-CAD3-4F9B-9C22-8CC6CDA49DDA}">
      <dgm:prSet/>
      <dgm:spPr/>
      <dgm:t>
        <a:bodyPr/>
        <a:lstStyle/>
        <a:p>
          <a:endParaRPr lang="es-ES"/>
        </a:p>
      </dgm:t>
    </dgm:pt>
    <dgm:pt modelId="{0B813C74-F080-4127-9A3E-B259482ECB61}">
      <dgm:prSet phldrT="[Texto]" custT="1"/>
      <dgm:spPr/>
      <dgm:t>
        <a:bodyPr/>
        <a:lstStyle/>
        <a:p>
          <a:r>
            <a:rPr lang="es-ES" sz="1600" dirty="0"/>
            <a:t>Historia</a:t>
          </a:r>
        </a:p>
      </dgm:t>
    </dgm:pt>
    <dgm:pt modelId="{C2C88FE1-4C84-492F-8BAB-9D8A8625F4F8}" type="parTrans" cxnId="{2A631C19-BFAB-495C-8978-73DA9C9C23D8}">
      <dgm:prSet/>
      <dgm:spPr/>
      <dgm:t>
        <a:bodyPr/>
        <a:lstStyle/>
        <a:p>
          <a:endParaRPr lang="es-ES"/>
        </a:p>
      </dgm:t>
    </dgm:pt>
    <dgm:pt modelId="{56C7F40F-4E4F-40B4-984D-199C31C2C73F}" type="sibTrans" cxnId="{2A631C19-BFAB-495C-8978-73DA9C9C23D8}">
      <dgm:prSet/>
      <dgm:spPr/>
      <dgm:t>
        <a:bodyPr/>
        <a:lstStyle/>
        <a:p>
          <a:endParaRPr lang="es-ES"/>
        </a:p>
      </dgm:t>
    </dgm:pt>
    <dgm:pt modelId="{24BEAB6A-D45B-4AA2-A614-511D51E2087D}">
      <dgm:prSet phldrT="[Texto]"/>
      <dgm:spPr/>
      <dgm:t>
        <a:bodyPr/>
        <a:lstStyle/>
        <a:p>
          <a:r>
            <a:rPr lang="es-ES" dirty="0"/>
            <a:t>Trabajos</a:t>
          </a:r>
        </a:p>
      </dgm:t>
    </dgm:pt>
    <dgm:pt modelId="{440CE9D5-2558-4C75-8C1D-6662F9DB0A9A}" type="parTrans" cxnId="{46BCD73B-B27B-4E5F-B058-05A53C5E1C44}">
      <dgm:prSet/>
      <dgm:spPr/>
      <dgm:t>
        <a:bodyPr/>
        <a:lstStyle/>
        <a:p>
          <a:endParaRPr lang="es-ES"/>
        </a:p>
      </dgm:t>
    </dgm:pt>
    <dgm:pt modelId="{F330CB0A-0445-4AE5-BB3E-0B67ED9B0BE3}" type="sibTrans" cxnId="{46BCD73B-B27B-4E5F-B058-05A53C5E1C44}">
      <dgm:prSet/>
      <dgm:spPr/>
      <dgm:t>
        <a:bodyPr/>
        <a:lstStyle/>
        <a:p>
          <a:endParaRPr lang="es-ES"/>
        </a:p>
      </dgm:t>
    </dgm:pt>
    <dgm:pt modelId="{D6EF4C15-3AA9-4828-BEB3-1A0F22FB3163}">
      <dgm:prSet phldrT="[Texto]" custT="1"/>
      <dgm:spPr/>
      <dgm:t>
        <a:bodyPr/>
        <a:lstStyle/>
        <a:p>
          <a:r>
            <a:rPr lang="es-ES" sz="1600" dirty="0"/>
            <a:t>Ciencias humanas</a:t>
          </a:r>
        </a:p>
      </dgm:t>
    </dgm:pt>
    <dgm:pt modelId="{568B195A-A403-4BF0-9DAF-4E2605EAEE1B}" type="parTrans" cxnId="{D8E07A2F-EB6B-44DB-B3B0-7559DB517206}">
      <dgm:prSet/>
      <dgm:spPr/>
      <dgm:t>
        <a:bodyPr/>
        <a:lstStyle/>
        <a:p>
          <a:endParaRPr lang="es-ES"/>
        </a:p>
      </dgm:t>
    </dgm:pt>
    <dgm:pt modelId="{4ADE5D3D-B92C-4EE2-B40B-4D88052D4AA7}" type="sibTrans" cxnId="{D8E07A2F-EB6B-44DB-B3B0-7559DB517206}">
      <dgm:prSet/>
      <dgm:spPr/>
      <dgm:t>
        <a:bodyPr/>
        <a:lstStyle/>
        <a:p>
          <a:endParaRPr lang="es-ES"/>
        </a:p>
      </dgm:t>
    </dgm:pt>
    <dgm:pt modelId="{F773D116-6E80-4F6D-81F6-B50F35CC3398}">
      <dgm:prSet phldrT="[Texto]" custT="1"/>
      <dgm:spPr/>
      <dgm:t>
        <a:bodyPr/>
        <a:lstStyle/>
        <a:p>
          <a:r>
            <a:rPr lang="es-ES" sz="1600" dirty="0"/>
            <a:t>Ciencias naturales</a:t>
          </a:r>
        </a:p>
      </dgm:t>
    </dgm:pt>
    <dgm:pt modelId="{FFA5FB2E-1FFB-48F9-BA47-F06B279828AC}" type="parTrans" cxnId="{0C930FC4-5017-4501-ADDC-C00AEF2F644A}">
      <dgm:prSet/>
      <dgm:spPr/>
      <dgm:t>
        <a:bodyPr/>
        <a:lstStyle/>
        <a:p>
          <a:endParaRPr lang="es-ES"/>
        </a:p>
      </dgm:t>
    </dgm:pt>
    <dgm:pt modelId="{4F0DC106-63EF-4204-9F02-CBE2FAD2D1E2}" type="sibTrans" cxnId="{0C930FC4-5017-4501-ADDC-C00AEF2F644A}">
      <dgm:prSet/>
      <dgm:spPr/>
      <dgm:t>
        <a:bodyPr/>
        <a:lstStyle/>
        <a:p>
          <a:endParaRPr lang="es-ES"/>
        </a:p>
      </dgm:t>
    </dgm:pt>
    <dgm:pt modelId="{1E140F0B-E0C3-40B2-AC88-33A06DA6B257}">
      <dgm:prSet phldrT="[Texto]" custT="1"/>
      <dgm:spPr/>
      <dgm:t>
        <a:bodyPr/>
        <a:lstStyle/>
        <a:p>
          <a:r>
            <a:rPr lang="es-ES" sz="1600" dirty="0"/>
            <a:t>Matemáticas</a:t>
          </a:r>
        </a:p>
      </dgm:t>
    </dgm:pt>
    <dgm:pt modelId="{505E28FA-2677-40D6-AA70-354C20C156FA}" type="parTrans" cxnId="{10858EE9-A734-4B37-A37B-2278EAB8A846}">
      <dgm:prSet/>
      <dgm:spPr/>
      <dgm:t>
        <a:bodyPr/>
        <a:lstStyle/>
        <a:p>
          <a:endParaRPr lang="es-ES"/>
        </a:p>
      </dgm:t>
    </dgm:pt>
    <dgm:pt modelId="{7011561E-61E4-49B7-A12A-F5D3A2870FE8}" type="sibTrans" cxnId="{10858EE9-A734-4B37-A37B-2278EAB8A846}">
      <dgm:prSet/>
      <dgm:spPr/>
      <dgm:t>
        <a:bodyPr/>
        <a:lstStyle/>
        <a:p>
          <a:endParaRPr lang="es-ES"/>
        </a:p>
      </dgm:t>
    </dgm:pt>
    <dgm:pt modelId="{72185F68-2D24-4AF8-BBF8-9ADDD8EDB68C}">
      <dgm:prSet phldrT="[Texto]" custT="1"/>
      <dgm:spPr/>
      <dgm:t>
        <a:bodyPr/>
        <a:lstStyle/>
        <a:p>
          <a:r>
            <a:rPr lang="es-ES" sz="1600" dirty="0"/>
            <a:t>Artes</a:t>
          </a:r>
        </a:p>
      </dgm:t>
    </dgm:pt>
    <dgm:pt modelId="{78BFB5F1-B4C4-4F57-8F95-C15302FD2417}" type="parTrans" cxnId="{28D2ED3C-9CD7-4DD7-8FD7-BA096D3DD447}">
      <dgm:prSet/>
      <dgm:spPr/>
      <dgm:t>
        <a:bodyPr/>
        <a:lstStyle/>
        <a:p>
          <a:endParaRPr lang="es-ES"/>
        </a:p>
      </dgm:t>
    </dgm:pt>
    <dgm:pt modelId="{739F04EF-A05C-46C3-90D0-DEFD27CD96E6}" type="sibTrans" cxnId="{28D2ED3C-9CD7-4DD7-8FD7-BA096D3DD447}">
      <dgm:prSet/>
      <dgm:spPr/>
      <dgm:t>
        <a:bodyPr/>
        <a:lstStyle/>
        <a:p>
          <a:endParaRPr lang="es-ES"/>
        </a:p>
      </dgm:t>
    </dgm:pt>
    <dgm:pt modelId="{4677FAFE-FAC3-417C-AED5-936834E56CDF}">
      <dgm:prSet phldrT="[Texto]"/>
      <dgm:spPr/>
      <dgm:t>
        <a:bodyPr/>
        <a:lstStyle/>
        <a:p>
          <a:r>
            <a:rPr lang="es-ES" dirty="0"/>
            <a:t>Ejemplo</a:t>
          </a:r>
        </a:p>
      </dgm:t>
    </dgm:pt>
    <dgm:pt modelId="{5C8F271A-AD0A-4946-819D-CCB6276A1C3C}" type="parTrans" cxnId="{07257E52-A7CB-4F99-B8EC-9DD7624ECEA0}">
      <dgm:prSet/>
      <dgm:spPr/>
      <dgm:t>
        <a:bodyPr/>
        <a:lstStyle/>
        <a:p>
          <a:endParaRPr lang="es-ES"/>
        </a:p>
      </dgm:t>
    </dgm:pt>
    <dgm:pt modelId="{534CC356-B3F7-4028-86DA-D9E883D5DADC}" type="sibTrans" cxnId="{07257E52-A7CB-4F99-B8EC-9DD7624ECEA0}">
      <dgm:prSet/>
      <dgm:spPr/>
      <dgm:t>
        <a:bodyPr/>
        <a:lstStyle/>
        <a:p>
          <a:endParaRPr lang="es-ES"/>
        </a:p>
      </dgm:t>
    </dgm:pt>
    <dgm:pt modelId="{C612C07E-D26D-4214-BED2-5291907B025C}">
      <dgm:prSet phldrT="[Texto]"/>
      <dgm:spPr/>
      <dgm:t>
        <a:bodyPr/>
        <a:lstStyle/>
        <a:p>
          <a:r>
            <a:rPr lang="es-ES" dirty="0"/>
            <a:t>Exposición (950 palabras) 1º Bachillerato</a:t>
          </a:r>
        </a:p>
      </dgm:t>
    </dgm:pt>
    <dgm:pt modelId="{331125FA-4470-4D4B-8928-B2C89351D834}" type="parTrans" cxnId="{F794DD91-0BEF-4FCF-A154-2E7D1831EDA6}">
      <dgm:prSet/>
      <dgm:spPr/>
      <dgm:t>
        <a:bodyPr/>
        <a:lstStyle/>
        <a:p>
          <a:endParaRPr lang="es-ES"/>
        </a:p>
      </dgm:t>
    </dgm:pt>
    <dgm:pt modelId="{4B75E69E-6B54-46D1-AE95-08C656865494}" type="sibTrans" cxnId="{F794DD91-0BEF-4FCF-A154-2E7D1831EDA6}">
      <dgm:prSet/>
      <dgm:spPr/>
      <dgm:t>
        <a:bodyPr/>
        <a:lstStyle/>
        <a:p>
          <a:endParaRPr lang="es-ES"/>
        </a:p>
      </dgm:t>
    </dgm:pt>
    <dgm:pt modelId="{D330D251-E7DB-4144-82CE-BDE348E40289}">
      <dgm:prSet phldrT="[Texto]"/>
      <dgm:spPr/>
      <dgm:t>
        <a:bodyPr/>
        <a:lstStyle/>
        <a:p>
          <a:r>
            <a:rPr lang="es-ES" dirty="0"/>
            <a:t>Ensayo (1600 palabras) 2º Bachillerato</a:t>
          </a:r>
        </a:p>
      </dgm:t>
    </dgm:pt>
    <dgm:pt modelId="{D9A9A1CF-1CE2-4436-838C-E692E82AD6BB}" type="parTrans" cxnId="{0A58B0C6-A8C8-4566-930B-ECE8978D3538}">
      <dgm:prSet/>
      <dgm:spPr/>
      <dgm:t>
        <a:bodyPr/>
        <a:lstStyle/>
        <a:p>
          <a:endParaRPr lang="es-ES"/>
        </a:p>
      </dgm:t>
    </dgm:pt>
    <dgm:pt modelId="{162034F2-6882-4EB1-BD52-7B9370A0A2F5}" type="sibTrans" cxnId="{0A58B0C6-A8C8-4566-930B-ECE8978D3538}">
      <dgm:prSet/>
      <dgm:spPr/>
      <dgm:t>
        <a:bodyPr/>
        <a:lstStyle/>
        <a:p>
          <a:endParaRPr lang="es-ES"/>
        </a:p>
      </dgm:t>
    </dgm:pt>
    <dgm:pt modelId="{19AA6F91-6205-44E3-A285-9696E7E1E0FD}">
      <dgm:prSet phldrT="[Texto]" custT="1"/>
      <dgm:spPr/>
      <dgm:t>
        <a:bodyPr/>
        <a:lstStyle/>
        <a:p>
          <a:r>
            <a:rPr lang="es-ES" sz="1600" dirty="0"/>
            <a:t>Según la Comisión Europea, la </a:t>
          </a:r>
          <a:r>
            <a:rPr lang="es-ES" sz="1800" dirty="0">
              <a:solidFill>
                <a:srgbClr val="000066"/>
              </a:solidFill>
            </a:rPr>
            <a:t>brecha salarial </a:t>
          </a:r>
          <a:r>
            <a:rPr lang="es-ES" sz="1600" dirty="0"/>
            <a:t>en España es del </a:t>
          </a:r>
          <a:r>
            <a:rPr lang="es-ES" sz="2000" dirty="0">
              <a:solidFill>
                <a:srgbClr val="000066"/>
              </a:solidFill>
            </a:rPr>
            <a:t>14,2 %, </a:t>
          </a:r>
          <a:r>
            <a:rPr lang="es-ES" sz="1600" dirty="0"/>
            <a:t>triplicando las tasas de Italia, Rumanía y Luxemburgo.</a:t>
          </a:r>
        </a:p>
      </dgm:t>
    </dgm:pt>
    <dgm:pt modelId="{27F1ECE3-899A-49FA-B477-08EE6D3C8F57}" type="parTrans" cxnId="{ADA6FAE6-7198-4738-995A-DA5FF4355F62}">
      <dgm:prSet/>
      <dgm:spPr/>
      <dgm:t>
        <a:bodyPr/>
        <a:lstStyle/>
        <a:p>
          <a:endParaRPr lang="es-ES"/>
        </a:p>
      </dgm:t>
    </dgm:pt>
    <dgm:pt modelId="{BB3D7953-8A82-41BF-8D92-46CAE030E583}" type="sibTrans" cxnId="{ADA6FAE6-7198-4738-995A-DA5FF4355F62}">
      <dgm:prSet/>
      <dgm:spPr/>
      <dgm:t>
        <a:bodyPr/>
        <a:lstStyle/>
        <a:p>
          <a:endParaRPr lang="es-ES"/>
        </a:p>
      </dgm:t>
    </dgm:pt>
    <dgm:pt modelId="{0FC94256-BD13-43E2-A51F-D8F80BA6CE53}">
      <dgm:prSet phldrT="[Texto]"/>
      <dgm:spPr/>
      <dgm:t>
        <a:bodyPr/>
        <a:lstStyle/>
        <a:p>
          <a:r>
            <a:rPr lang="es-ES" sz="2400" dirty="0"/>
            <a:t>Analiza críticamente esta información.</a:t>
          </a:r>
        </a:p>
      </dgm:t>
    </dgm:pt>
    <dgm:pt modelId="{EE7C6AB2-C9CE-42A7-B183-44036697798D}" type="parTrans" cxnId="{2F2EB9F6-4025-4B5A-8EC3-9F31DBA73300}">
      <dgm:prSet/>
      <dgm:spPr/>
      <dgm:t>
        <a:bodyPr/>
        <a:lstStyle/>
        <a:p>
          <a:endParaRPr lang="es-ES"/>
        </a:p>
      </dgm:t>
    </dgm:pt>
    <dgm:pt modelId="{1D692FF0-2BFA-4E50-AA44-F54531D0D5BA}" type="sibTrans" cxnId="{2F2EB9F6-4025-4B5A-8EC3-9F31DBA73300}">
      <dgm:prSet/>
      <dgm:spPr/>
      <dgm:t>
        <a:bodyPr/>
        <a:lstStyle/>
        <a:p>
          <a:endParaRPr lang="es-ES"/>
        </a:p>
      </dgm:t>
    </dgm:pt>
    <dgm:pt modelId="{1A061FAF-6618-4C86-8F71-58F784F8D56B}">
      <dgm:prSet phldrT="[Texto]"/>
      <dgm:spPr/>
      <dgm:t>
        <a:bodyPr/>
        <a:lstStyle/>
        <a:p>
          <a:r>
            <a:rPr lang="es-ES" dirty="0"/>
            <a:t>Mis </a:t>
          </a:r>
          <a:r>
            <a:rPr lang="es-ES" b="1" i="1" dirty="0"/>
            <a:t>perspectivas</a:t>
          </a:r>
          <a:r>
            <a:rPr lang="es-ES" dirty="0"/>
            <a:t>, </a:t>
          </a:r>
          <a:r>
            <a:rPr lang="es-ES" b="1" i="1" dirty="0"/>
            <a:t>suposiciones</a:t>
          </a:r>
          <a:r>
            <a:rPr lang="es-ES" dirty="0"/>
            <a:t> y </a:t>
          </a:r>
          <a:r>
            <a:rPr lang="es-ES" b="1" i="1" dirty="0"/>
            <a:t>sesgos</a:t>
          </a:r>
          <a:r>
            <a:rPr lang="es-ES" dirty="0"/>
            <a:t>. Las </a:t>
          </a:r>
          <a:r>
            <a:rPr lang="es-ES" b="1" i="1" dirty="0"/>
            <a:t>implicaciones</a:t>
          </a:r>
          <a:r>
            <a:rPr lang="es-ES" dirty="0"/>
            <a:t> de mis ideas.</a:t>
          </a:r>
        </a:p>
      </dgm:t>
    </dgm:pt>
    <dgm:pt modelId="{CB2AF857-4DFC-476B-9120-540C8E80FDD5}" type="parTrans" cxnId="{BDA62642-7DEF-4794-A12D-9DF5408CE0A1}">
      <dgm:prSet/>
      <dgm:spPr/>
    </dgm:pt>
    <dgm:pt modelId="{E1E8E83C-D471-4AF6-9A5B-0352F9A68139}" type="sibTrans" cxnId="{BDA62642-7DEF-4794-A12D-9DF5408CE0A1}">
      <dgm:prSet/>
      <dgm:spPr/>
    </dgm:pt>
    <dgm:pt modelId="{FEC9421D-6FCA-4BE9-9614-930EE428AA81}">
      <dgm:prSet phldrT="[Texto]"/>
      <dgm:spPr/>
      <dgm:t>
        <a:bodyPr/>
        <a:lstStyle/>
        <a:p>
          <a:r>
            <a:rPr lang="es-ES" dirty="0"/>
            <a:t>¿De dónde provienen mis valores? ¿Cómo puedo saber si me están manipulando?</a:t>
          </a:r>
        </a:p>
      </dgm:t>
    </dgm:pt>
    <dgm:pt modelId="{58689882-4E11-468D-B30D-CD4E728782E7}" type="parTrans" cxnId="{DCC1C83B-C585-426B-9959-17E39F001FD2}">
      <dgm:prSet/>
      <dgm:spPr/>
    </dgm:pt>
    <dgm:pt modelId="{8B2F396A-34B7-499C-95E1-AA6B054CECB6}" type="sibTrans" cxnId="{DCC1C83B-C585-426B-9959-17E39F001FD2}">
      <dgm:prSet/>
      <dgm:spPr/>
    </dgm:pt>
    <dgm:pt modelId="{C8D1E23E-BAFD-4201-8916-2AEBA826BDBB}" type="pres">
      <dgm:prSet presAssocID="{19B925CE-88FD-45E5-A866-7E8A712996A8}" presName="Name0" presStyleCnt="0">
        <dgm:presLayoutVars>
          <dgm:dir/>
          <dgm:animLvl val="lvl"/>
          <dgm:resizeHandles val="exact"/>
        </dgm:presLayoutVars>
      </dgm:prSet>
      <dgm:spPr/>
    </dgm:pt>
    <dgm:pt modelId="{997FE16D-241B-4613-BF0C-B7036737C2CA}" type="pres">
      <dgm:prSet presAssocID="{1A061FAF-6618-4C86-8F71-58F784F8D56B}" presName="linNode" presStyleCnt="0"/>
      <dgm:spPr/>
    </dgm:pt>
    <dgm:pt modelId="{C69A9702-6C55-45F2-890E-4742D848999B}" type="pres">
      <dgm:prSet presAssocID="{1A061FAF-6618-4C86-8F71-58F784F8D56B}" presName="parentText" presStyleLbl="node1" presStyleIdx="0" presStyleCnt="4">
        <dgm:presLayoutVars>
          <dgm:chMax val="1"/>
          <dgm:bulletEnabled val="1"/>
        </dgm:presLayoutVars>
      </dgm:prSet>
      <dgm:spPr/>
    </dgm:pt>
    <dgm:pt modelId="{D652735B-9EF1-49A3-825A-2931FFF4AD7F}" type="pres">
      <dgm:prSet presAssocID="{1A061FAF-6618-4C86-8F71-58F784F8D56B}" presName="descendantText" presStyleLbl="alignAccFollowNode1" presStyleIdx="0" presStyleCnt="4">
        <dgm:presLayoutVars>
          <dgm:bulletEnabled val="1"/>
        </dgm:presLayoutVars>
      </dgm:prSet>
      <dgm:spPr/>
    </dgm:pt>
    <dgm:pt modelId="{92FDB46A-1D0F-4718-B7B1-3720A22363A0}" type="pres">
      <dgm:prSet presAssocID="{E1E8E83C-D471-4AF6-9A5B-0352F9A68139}" presName="sp" presStyleCnt="0"/>
      <dgm:spPr/>
    </dgm:pt>
    <dgm:pt modelId="{A5ACD893-1F60-4883-9029-9E122CE9FCCA}" type="pres">
      <dgm:prSet presAssocID="{63DE87E6-E38B-4C34-932D-CD71CB5739A7}" presName="linNode" presStyleCnt="0"/>
      <dgm:spPr/>
    </dgm:pt>
    <dgm:pt modelId="{0F69C812-928D-40EC-94FC-DA994E84D808}" type="pres">
      <dgm:prSet presAssocID="{63DE87E6-E38B-4C34-932D-CD71CB5739A7}" presName="parentText" presStyleLbl="node1" presStyleIdx="1" presStyleCnt="4">
        <dgm:presLayoutVars>
          <dgm:chMax val="1"/>
          <dgm:bulletEnabled val="1"/>
        </dgm:presLayoutVars>
      </dgm:prSet>
      <dgm:spPr/>
    </dgm:pt>
    <dgm:pt modelId="{684BB013-BF49-4F05-ABDA-BFD1B453134E}" type="pres">
      <dgm:prSet presAssocID="{63DE87E6-E38B-4C34-932D-CD71CB5739A7}" presName="descendantText" presStyleLbl="alignAccFollowNode1" presStyleIdx="1" presStyleCnt="4">
        <dgm:presLayoutVars>
          <dgm:bulletEnabled val="1"/>
        </dgm:presLayoutVars>
      </dgm:prSet>
      <dgm:spPr/>
    </dgm:pt>
    <dgm:pt modelId="{92E82A4D-C446-4236-B803-17293BE935DE}" type="pres">
      <dgm:prSet presAssocID="{487CB357-508D-41AC-91F8-37A88EEF884D}" presName="sp" presStyleCnt="0"/>
      <dgm:spPr/>
    </dgm:pt>
    <dgm:pt modelId="{4D26E22E-934D-4933-AC6C-F1B914939A66}" type="pres">
      <dgm:prSet presAssocID="{24BEAB6A-D45B-4AA2-A614-511D51E2087D}" presName="linNode" presStyleCnt="0"/>
      <dgm:spPr/>
    </dgm:pt>
    <dgm:pt modelId="{2B2F2A87-EFC6-45F5-9075-2C646660890C}" type="pres">
      <dgm:prSet presAssocID="{24BEAB6A-D45B-4AA2-A614-511D51E2087D}" presName="parentText" presStyleLbl="node1" presStyleIdx="2" presStyleCnt="4" custScaleY="52240">
        <dgm:presLayoutVars>
          <dgm:chMax val="1"/>
          <dgm:bulletEnabled val="1"/>
        </dgm:presLayoutVars>
      </dgm:prSet>
      <dgm:spPr/>
    </dgm:pt>
    <dgm:pt modelId="{E5C73481-612F-4B2F-A48E-D60B295FEDA8}" type="pres">
      <dgm:prSet presAssocID="{24BEAB6A-D45B-4AA2-A614-511D51E2087D}" presName="descendantText" presStyleLbl="alignAccFollowNode1" presStyleIdx="2" presStyleCnt="4" custScaleY="54971">
        <dgm:presLayoutVars>
          <dgm:bulletEnabled val="1"/>
        </dgm:presLayoutVars>
      </dgm:prSet>
      <dgm:spPr/>
    </dgm:pt>
    <dgm:pt modelId="{AE87CC65-890A-4698-B763-DEC7A5B516FD}" type="pres">
      <dgm:prSet presAssocID="{F330CB0A-0445-4AE5-BB3E-0B67ED9B0BE3}" presName="sp" presStyleCnt="0"/>
      <dgm:spPr/>
    </dgm:pt>
    <dgm:pt modelId="{A14F8DDB-E327-44D8-9E40-A49949BBD896}" type="pres">
      <dgm:prSet presAssocID="{4677FAFE-FAC3-417C-AED5-936834E56CDF}" presName="linNode" presStyleCnt="0"/>
      <dgm:spPr/>
    </dgm:pt>
    <dgm:pt modelId="{448ABCDA-CDBC-4FE6-98FB-F7A18E96D353}" type="pres">
      <dgm:prSet presAssocID="{4677FAFE-FAC3-417C-AED5-936834E56CDF}" presName="parentText" presStyleLbl="node1" presStyleIdx="3" presStyleCnt="4">
        <dgm:presLayoutVars>
          <dgm:chMax val="1"/>
          <dgm:bulletEnabled val="1"/>
        </dgm:presLayoutVars>
      </dgm:prSet>
      <dgm:spPr/>
    </dgm:pt>
    <dgm:pt modelId="{09C0AF43-5A82-4868-B411-7124A0563AA6}" type="pres">
      <dgm:prSet presAssocID="{4677FAFE-FAC3-417C-AED5-936834E56CDF}" presName="descendantText" presStyleLbl="alignAccFollowNode1" presStyleIdx="3" presStyleCnt="4">
        <dgm:presLayoutVars>
          <dgm:bulletEnabled val="1"/>
        </dgm:presLayoutVars>
      </dgm:prSet>
      <dgm:spPr/>
    </dgm:pt>
  </dgm:ptLst>
  <dgm:cxnLst>
    <dgm:cxn modelId="{654DE200-B9B0-471E-93A4-8070D7336AED}" type="presOf" srcId="{63DE87E6-E38B-4C34-932D-CD71CB5739A7}" destId="{0F69C812-928D-40EC-94FC-DA994E84D808}" srcOrd="0" destOrd="0" presId="urn:microsoft.com/office/officeart/2005/8/layout/vList5"/>
    <dgm:cxn modelId="{AD2EA806-A881-402B-8D75-75ACA77FD0BD}" type="presOf" srcId="{24BEAB6A-D45B-4AA2-A614-511D51E2087D}" destId="{2B2F2A87-EFC6-45F5-9075-2C646660890C}" srcOrd="0" destOrd="0" presId="urn:microsoft.com/office/officeart/2005/8/layout/vList5"/>
    <dgm:cxn modelId="{2A631C19-BFAB-495C-8978-73DA9C9C23D8}" srcId="{63DE87E6-E38B-4C34-932D-CD71CB5739A7}" destId="{0B813C74-F080-4127-9A3E-B259482ECB61}" srcOrd="0" destOrd="0" parTransId="{C2C88FE1-4C84-492F-8BAB-9D8A8625F4F8}" sibTransId="{56C7F40F-4E4F-40B4-984D-199C31C2C73F}"/>
    <dgm:cxn modelId="{871A101C-9E98-4264-B52E-96E8C6827A22}" type="presOf" srcId="{0B813C74-F080-4127-9A3E-B259482ECB61}" destId="{684BB013-BF49-4F05-ABDA-BFD1B453134E}" srcOrd="0" destOrd="0" presId="urn:microsoft.com/office/officeart/2005/8/layout/vList5"/>
    <dgm:cxn modelId="{6050311E-A67E-49E5-9B6B-3F970CD20896}" type="presOf" srcId="{C612C07E-D26D-4214-BED2-5291907B025C}" destId="{E5C73481-612F-4B2F-A48E-D60B295FEDA8}" srcOrd="0" destOrd="0" presId="urn:microsoft.com/office/officeart/2005/8/layout/vList5"/>
    <dgm:cxn modelId="{D8E07A2F-EB6B-44DB-B3B0-7559DB517206}" srcId="{63DE87E6-E38B-4C34-932D-CD71CB5739A7}" destId="{D6EF4C15-3AA9-4828-BEB3-1A0F22FB3163}" srcOrd="1" destOrd="0" parTransId="{568B195A-A403-4BF0-9DAF-4E2605EAEE1B}" sibTransId="{4ADE5D3D-B92C-4EE2-B40B-4D88052D4AA7}"/>
    <dgm:cxn modelId="{DCC1C83B-C585-426B-9959-17E39F001FD2}" srcId="{1A061FAF-6618-4C86-8F71-58F784F8D56B}" destId="{FEC9421D-6FCA-4BE9-9614-930EE428AA81}" srcOrd="0" destOrd="0" parTransId="{58689882-4E11-468D-B30D-CD4E728782E7}" sibTransId="{8B2F396A-34B7-499C-95E1-AA6B054CECB6}"/>
    <dgm:cxn modelId="{46BCD73B-B27B-4E5F-B058-05A53C5E1C44}" srcId="{19B925CE-88FD-45E5-A866-7E8A712996A8}" destId="{24BEAB6A-D45B-4AA2-A614-511D51E2087D}" srcOrd="2" destOrd="0" parTransId="{440CE9D5-2558-4C75-8C1D-6662F9DB0A9A}" sibTransId="{F330CB0A-0445-4AE5-BB3E-0B67ED9B0BE3}"/>
    <dgm:cxn modelId="{28D2ED3C-9CD7-4DD7-8FD7-BA096D3DD447}" srcId="{63DE87E6-E38B-4C34-932D-CD71CB5739A7}" destId="{72185F68-2D24-4AF8-BBF8-9ADDD8EDB68C}" srcOrd="4" destOrd="0" parTransId="{78BFB5F1-B4C4-4F57-8F95-C15302FD2417}" sibTransId="{739F04EF-A05C-46C3-90D0-DEFD27CD96E6}"/>
    <dgm:cxn modelId="{BDA62642-7DEF-4794-A12D-9DF5408CE0A1}" srcId="{19B925CE-88FD-45E5-A866-7E8A712996A8}" destId="{1A061FAF-6618-4C86-8F71-58F784F8D56B}" srcOrd="0" destOrd="0" parTransId="{CB2AF857-4DFC-476B-9120-540C8E80FDD5}" sibTransId="{E1E8E83C-D471-4AF6-9A5B-0352F9A68139}"/>
    <dgm:cxn modelId="{07257E52-A7CB-4F99-B8EC-9DD7624ECEA0}" srcId="{19B925CE-88FD-45E5-A866-7E8A712996A8}" destId="{4677FAFE-FAC3-417C-AED5-936834E56CDF}" srcOrd="3" destOrd="0" parTransId="{5C8F271A-AD0A-4946-819D-CCB6276A1C3C}" sibTransId="{534CC356-B3F7-4028-86DA-D9E883D5DADC}"/>
    <dgm:cxn modelId="{0B3CA172-8280-422E-A564-491A20EB626F}" type="presOf" srcId="{D6EF4C15-3AA9-4828-BEB3-1A0F22FB3163}" destId="{684BB013-BF49-4F05-ABDA-BFD1B453134E}" srcOrd="0" destOrd="1" presId="urn:microsoft.com/office/officeart/2005/8/layout/vList5"/>
    <dgm:cxn modelId="{368B5780-17F8-471F-8E07-EC57AB82E54F}" type="presOf" srcId="{0FC94256-BD13-43E2-A51F-D8F80BA6CE53}" destId="{09C0AF43-5A82-4868-B411-7124A0563AA6}" srcOrd="0" destOrd="1" presId="urn:microsoft.com/office/officeart/2005/8/layout/vList5"/>
    <dgm:cxn modelId="{04686084-3555-409A-A69E-2F9963D4EA20}" type="presOf" srcId="{72185F68-2D24-4AF8-BBF8-9ADDD8EDB68C}" destId="{684BB013-BF49-4F05-ABDA-BFD1B453134E}" srcOrd="0" destOrd="4" presId="urn:microsoft.com/office/officeart/2005/8/layout/vList5"/>
    <dgm:cxn modelId="{F794DD91-0BEF-4FCF-A154-2E7D1831EDA6}" srcId="{24BEAB6A-D45B-4AA2-A614-511D51E2087D}" destId="{C612C07E-D26D-4214-BED2-5291907B025C}" srcOrd="0" destOrd="0" parTransId="{331125FA-4470-4D4B-8928-B2C89351D834}" sibTransId="{4B75E69E-6B54-46D1-AE95-08C656865494}"/>
    <dgm:cxn modelId="{C8B4C592-3875-4853-920F-5A1B7A97AB8A}" type="presOf" srcId="{19B925CE-88FD-45E5-A866-7E8A712996A8}" destId="{C8D1E23E-BAFD-4201-8916-2AEBA826BDBB}" srcOrd="0" destOrd="0" presId="urn:microsoft.com/office/officeart/2005/8/layout/vList5"/>
    <dgm:cxn modelId="{0CF0A695-BD76-4A95-B8B3-17FDFC298E25}" type="presOf" srcId="{1A061FAF-6618-4C86-8F71-58F784F8D56B}" destId="{C69A9702-6C55-45F2-890E-4742D848999B}" srcOrd="0" destOrd="0" presId="urn:microsoft.com/office/officeart/2005/8/layout/vList5"/>
    <dgm:cxn modelId="{1AD2FF9D-CAD3-4F9B-9C22-8CC6CDA49DDA}" srcId="{19B925CE-88FD-45E5-A866-7E8A712996A8}" destId="{63DE87E6-E38B-4C34-932D-CD71CB5739A7}" srcOrd="1" destOrd="0" parTransId="{A19EC600-1A14-4564-B246-9BFE809A2674}" sibTransId="{487CB357-508D-41AC-91F8-37A88EEF884D}"/>
    <dgm:cxn modelId="{298CC99F-DD33-462D-9D58-4330EAA14401}" type="presOf" srcId="{19AA6F91-6205-44E3-A285-9696E7E1E0FD}" destId="{09C0AF43-5A82-4868-B411-7124A0563AA6}" srcOrd="0" destOrd="0" presId="urn:microsoft.com/office/officeart/2005/8/layout/vList5"/>
    <dgm:cxn modelId="{9C3499A1-FD90-4DA2-B8B9-9DFE7ED5E459}" type="presOf" srcId="{FEC9421D-6FCA-4BE9-9614-930EE428AA81}" destId="{D652735B-9EF1-49A3-825A-2931FFF4AD7F}" srcOrd="0" destOrd="0" presId="urn:microsoft.com/office/officeart/2005/8/layout/vList5"/>
    <dgm:cxn modelId="{803165A3-08ED-45C0-87DE-5E9FBE05AEC2}" type="presOf" srcId="{4677FAFE-FAC3-417C-AED5-936834E56CDF}" destId="{448ABCDA-CDBC-4FE6-98FB-F7A18E96D353}" srcOrd="0" destOrd="0" presId="urn:microsoft.com/office/officeart/2005/8/layout/vList5"/>
    <dgm:cxn modelId="{0C930FC4-5017-4501-ADDC-C00AEF2F644A}" srcId="{63DE87E6-E38B-4C34-932D-CD71CB5739A7}" destId="{F773D116-6E80-4F6D-81F6-B50F35CC3398}" srcOrd="2" destOrd="0" parTransId="{FFA5FB2E-1FFB-48F9-BA47-F06B279828AC}" sibTransId="{4F0DC106-63EF-4204-9F02-CBE2FAD2D1E2}"/>
    <dgm:cxn modelId="{0A58B0C6-A8C8-4566-930B-ECE8978D3538}" srcId="{24BEAB6A-D45B-4AA2-A614-511D51E2087D}" destId="{D330D251-E7DB-4144-82CE-BDE348E40289}" srcOrd="1" destOrd="0" parTransId="{D9A9A1CF-1CE2-4436-838C-E692E82AD6BB}" sibTransId="{162034F2-6882-4EB1-BD52-7B9370A0A2F5}"/>
    <dgm:cxn modelId="{F2C50FCA-1C5D-4B18-8B0B-4184D28AE4EE}" type="presOf" srcId="{F773D116-6E80-4F6D-81F6-B50F35CC3398}" destId="{684BB013-BF49-4F05-ABDA-BFD1B453134E}" srcOrd="0" destOrd="2" presId="urn:microsoft.com/office/officeart/2005/8/layout/vList5"/>
    <dgm:cxn modelId="{ADA6FAE6-7198-4738-995A-DA5FF4355F62}" srcId="{4677FAFE-FAC3-417C-AED5-936834E56CDF}" destId="{19AA6F91-6205-44E3-A285-9696E7E1E0FD}" srcOrd="0" destOrd="0" parTransId="{27F1ECE3-899A-49FA-B477-08EE6D3C8F57}" sibTransId="{BB3D7953-8A82-41BF-8D92-46CAE030E583}"/>
    <dgm:cxn modelId="{10858EE9-A734-4B37-A37B-2278EAB8A846}" srcId="{63DE87E6-E38B-4C34-932D-CD71CB5739A7}" destId="{1E140F0B-E0C3-40B2-AC88-33A06DA6B257}" srcOrd="3" destOrd="0" parTransId="{505E28FA-2677-40D6-AA70-354C20C156FA}" sibTransId="{7011561E-61E4-49B7-A12A-F5D3A2870FE8}"/>
    <dgm:cxn modelId="{2F2EB9F6-4025-4B5A-8EC3-9F31DBA73300}" srcId="{4677FAFE-FAC3-417C-AED5-936834E56CDF}" destId="{0FC94256-BD13-43E2-A51F-D8F80BA6CE53}" srcOrd="1" destOrd="0" parTransId="{EE7C6AB2-C9CE-42A7-B183-44036697798D}" sibTransId="{1D692FF0-2BFA-4E50-AA44-F54531D0D5BA}"/>
    <dgm:cxn modelId="{44E0D0F9-662C-4BF3-ACB4-A14D6F7A9612}" type="presOf" srcId="{D330D251-E7DB-4144-82CE-BDE348E40289}" destId="{E5C73481-612F-4B2F-A48E-D60B295FEDA8}" srcOrd="0" destOrd="1" presId="urn:microsoft.com/office/officeart/2005/8/layout/vList5"/>
    <dgm:cxn modelId="{E9D8AAFC-6224-4582-92F6-6789DC85A7E3}" type="presOf" srcId="{1E140F0B-E0C3-40B2-AC88-33A06DA6B257}" destId="{684BB013-BF49-4F05-ABDA-BFD1B453134E}" srcOrd="0" destOrd="3" presId="urn:microsoft.com/office/officeart/2005/8/layout/vList5"/>
    <dgm:cxn modelId="{BAFFB4C8-4094-4D30-AFA2-DF3572B5D2EF}" type="presParOf" srcId="{C8D1E23E-BAFD-4201-8916-2AEBA826BDBB}" destId="{997FE16D-241B-4613-BF0C-B7036737C2CA}" srcOrd="0" destOrd="0" presId="urn:microsoft.com/office/officeart/2005/8/layout/vList5"/>
    <dgm:cxn modelId="{0D894A38-AA99-4D8D-9020-7B698E19C47D}" type="presParOf" srcId="{997FE16D-241B-4613-BF0C-B7036737C2CA}" destId="{C69A9702-6C55-45F2-890E-4742D848999B}" srcOrd="0" destOrd="0" presId="urn:microsoft.com/office/officeart/2005/8/layout/vList5"/>
    <dgm:cxn modelId="{0DFB9EBE-4C65-4A1C-A84D-B05DC8CE168A}" type="presParOf" srcId="{997FE16D-241B-4613-BF0C-B7036737C2CA}" destId="{D652735B-9EF1-49A3-825A-2931FFF4AD7F}" srcOrd="1" destOrd="0" presId="urn:microsoft.com/office/officeart/2005/8/layout/vList5"/>
    <dgm:cxn modelId="{E0E34D81-AE5E-4EBA-BB9C-5ED04721B8C8}" type="presParOf" srcId="{C8D1E23E-BAFD-4201-8916-2AEBA826BDBB}" destId="{92FDB46A-1D0F-4718-B7B1-3720A22363A0}" srcOrd="1" destOrd="0" presId="urn:microsoft.com/office/officeart/2005/8/layout/vList5"/>
    <dgm:cxn modelId="{849ECDB7-7855-477F-AF7D-82775FC093A0}" type="presParOf" srcId="{C8D1E23E-BAFD-4201-8916-2AEBA826BDBB}" destId="{A5ACD893-1F60-4883-9029-9E122CE9FCCA}" srcOrd="2" destOrd="0" presId="urn:microsoft.com/office/officeart/2005/8/layout/vList5"/>
    <dgm:cxn modelId="{5D8091F6-3455-4215-AA81-CFF83D49B711}" type="presParOf" srcId="{A5ACD893-1F60-4883-9029-9E122CE9FCCA}" destId="{0F69C812-928D-40EC-94FC-DA994E84D808}" srcOrd="0" destOrd="0" presId="urn:microsoft.com/office/officeart/2005/8/layout/vList5"/>
    <dgm:cxn modelId="{46F4A69C-7864-4C18-88AC-266C1852E4A0}" type="presParOf" srcId="{A5ACD893-1F60-4883-9029-9E122CE9FCCA}" destId="{684BB013-BF49-4F05-ABDA-BFD1B453134E}" srcOrd="1" destOrd="0" presId="urn:microsoft.com/office/officeart/2005/8/layout/vList5"/>
    <dgm:cxn modelId="{3F21F3C9-BAA5-4130-9CFD-5BB96153DCB1}" type="presParOf" srcId="{C8D1E23E-BAFD-4201-8916-2AEBA826BDBB}" destId="{92E82A4D-C446-4236-B803-17293BE935DE}" srcOrd="3" destOrd="0" presId="urn:microsoft.com/office/officeart/2005/8/layout/vList5"/>
    <dgm:cxn modelId="{24212E1B-3DB6-445B-A37F-5BB5FFC25792}" type="presParOf" srcId="{C8D1E23E-BAFD-4201-8916-2AEBA826BDBB}" destId="{4D26E22E-934D-4933-AC6C-F1B914939A66}" srcOrd="4" destOrd="0" presId="urn:microsoft.com/office/officeart/2005/8/layout/vList5"/>
    <dgm:cxn modelId="{13BA0C69-53A0-44EA-B2C3-212E0DCF438C}" type="presParOf" srcId="{4D26E22E-934D-4933-AC6C-F1B914939A66}" destId="{2B2F2A87-EFC6-45F5-9075-2C646660890C}" srcOrd="0" destOrd="0" presId="urn:microsoft.com/office/officeart/2005/8/layout/vList5"/>
    <dgm:cxn modelId="{4B0C85E5-D585-4F55-BE9C-4747BD931440}" type="presParOf" srcId="{4D26E22E-934D-4933-AC6C-F1B914939A66}" destId="{E5C73481-612F-4B2F-A48E-D60B295FEDA8}" srcOrd="1" destOrd="0" presId="urn:microsoft.com/office/officeart/2005/8/layout/vList5"/>
    <dgm:cxn modelId="{5A5EA894-692D-4D6F-A73F-10846EF28EB4}" type="presParOf" srcId="{C8D1E23E-BAFD-4201-8916-2AEBA826BDBB}" destId="{AE87CC65-890A-4698-B763-DEC7A5B516FD}" srcOrd="5" destOrd="0" presId="urn:microsoft.com/office/officeart/2005/8/layout/vList5"/>
    <dgm:cxn modelId="{5451869E-8928-4C50-A730-6D12A883606D}" type="presParOf" srcId="{C8D1E23E-BAFD-4201-8916-2AEBA826BDBB}" destId="{A14F8DDB-E327-44D8-9E40-A49949BBD896}" srcOrd="6" destOrd="0" presId="urn:microsoft.com/office/officeart/2005/8/layout/vList5"/>
    <dgm:cxn modelId="{B114CC8C-DF13-44F6-BE0D-B8A7BA61892B}" type="presParOf" srcId="{A14F8DDB-E327-44D8-9E40-A49949BBD896}" destId="{448ABCDA-CDBC-4FE6-98FB-F7A18E96D353}" srcOrd="0" destOrd="0" presId="urn:microsoft.com/office/officeart/2005/8/layout/vList5"/>
    <dgm:cxn modelId="{E8942E3E-5421-4049-912C-8D0A3FDCF3E3}" type="presParOf" srcId="{A14F8DDB-E327-44D8-9E40-A49949BBD896}" destId="{09C0AF43-5A82-4868-B411-7124A0563AA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1D6D8F-6E98-4275-8046-7CBA74982212}"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F28879D-E000-46E5-8036-0B84D6B1D16A}">
      <dgm:prSet/>
      <dgm:spPr>
        <a:solidFill>
          <a:schemeClr val="accent1">
            <a:lumMod val="60000"/>
            <a:lumOff val="40000"/>
          </a:schemeClr>
        </a:solidFill>
      </dgm:spPr>
      <dgm:t>
        <a:bodyPr/>
        <a:lstStyle/>
        <a:p>
          <a:r>
            <a:rPr lang="es-ES" dirty="0">
              <a:solidFill>
                <a:schemeClr val="tx1"/>
              </a:solidFill>
            </a:rPr>
            <a:t>Cambio: ¿Cómo han evolucionado las relaciones internacionales?</a:t>
          </a:r>
          <a:endParaRPr lang="en-US" dirty="0">
            <a:solidFill>
              <a:schemeClr val="tx1"/>
            </a:solidFill>
          </a:endParaRPr>
        </a:p>
      </dgm:t>
    </dgm:pt>
    <dgm:pt modelId="{2B29A5FF-DF84-4898-B1AF-E7A7F6381F9F}" type="parTrans" cxnId="{AE7D89FB-16D6-4596-9FE3-F82784947347}">
      <dgm:prSet/>
      <dgm:spPr/>
      <dgm:t>
        <a:bodyPr/>
        <a:lstStyle/>
        <a:p>
          <a:endParaRPr lang="en-US"/>
        </a:p>
      </dgm:t>
    </dgm:pt>
    <dgm:pt modelId="{70FBABE2-7E71-4E45-A0C2-C3D703DC72DC}" type="sibTrans" cxnId="{AE7D89FB-16D6-4596-9FE3-F82784947347}">
      <dgm:prSet/>
      <dgm:spPr/>
      <dgm:t>
        <a:bodyPr/>
        <a:lstStyle/>
        <a:p>
          <a:endParaRPr lang="en-US"/>
        </a:p>
      </dgm:t>
    </dgm:pt>
    <dgm:pt modelId="{B1963479-33DF-4556-ACCF-1025AF159B49}">
      <dgm:prSet/>
      <dgm:spPr>
        <a:solidFill>
          <a:schemeClr val="accent1">
            <a:lumMod val="50000"/>
          </a:schemeClr>
        </a:solidFill>
      </dgm:spPr>
      <dgm:t>
        <a:bodyPr/>
        <a:lstStyle/>
        <a:p>
          <a:r>
            <a:rPr lang="es-ES" dirty="0">
              <a:solidFill>
                <a:schemeClr val="tx1"/>
              </a:solidFill>
            </a:rPr>
            <a:t>Continuidad : ¿perviven hoy ideologías que provocaron las guerras?</a:t>
          </a:r>
          <a:endParaRPr lang="en-US" dirty="0">
            <a:solidFill>
              <a:schemeClr val="tx1"/>
            </a:solidFill>
          </a:endParaRPr>
        </a:p>
      </dgm:t>
    </dgm:pt>
    <dgm:pt modelId="{4C1EF861-3CFC-4F4B-B9C7-C8E2CD9823A5}" type="parTrans" cxnId="{9FAAECD6-FBFA-4115-89F3-C7F9F388A0BE}">
      <dgm:prSet/>
      <dgm:spPr/>
      <dgm:t>
        <a:bodyPr/>
        <a:lstStyle/>
        <a:p>
          <a:endParaRPr lang="en-US"/>
        </a:p>
      </dgm:t>
    </dgm:pt>
    <dgm:pt modelId="{B438FAE0-D93C-42B0-BF17-40812EC129F9}" type="sibTrans" cxnId="{9FAAECD6-FBFA-4115-89F3-C7F9F388A0BE}">
      <dgm:prSet/>
      <dgm:spPr/>
      <dgm:t>
        <a:bodyPr/>
        <a:lstStyle/>
        <a:p>
          <a:endParaRPr lang="en-US"/>
        </a:p>
      </dgm:t>
    </dgm:pt>
    <dgm:pt modelId="{070AAB5F-7601-4604-8EE5-4EC929532465}">
      <dgm:prSet/>
      <dgm:spPr>
        <a:solidFill>
          <a:schemeClr val="accent1">
            <a:lumMod val="60000"/>
            <a:lumOff val="40000"/>
          </a:schemeClr>
        </a:solidFill>
      </dgm:spPr>
      <dgm:t>
        <a:bodyPr/>
        <a:lstStyle/>
        <a:p>
          <a:r>
            <a:rPr lang="es-ES" dirty="0">
              <a:solidFill>
                <a:schemeClr val="tx1"/>
              </a:solidFill>
            </a:rPr>
            <a:t>Causa: ¿por qué han ocurrido esas guerras?</a:t>
          </a:r>
          <a:endParaRPr lang="en-US" dirty="0"/>
        </a:p>
      </dgm:t>
    </dgm:pt>
    <dgm:pt modelId="{1EE75FB2-B5C1-44BB-9BC6-C905982BAD8F}" type="parTrans" cxnId="{CDD44F4C-17AB-4CD6-89E8-8909880CF095}">
      <dgm:prSet/>
      <dgm:spPr/>
      <dgm:t>
        <a:bodyPr/>
        <a:lstStyle/>
        <a:p>
          <a:endParaRPr lang="en-US"/>
        </a:p>
      </dgm:t>
    </dgm:pt>
    <dgm:pt modelId="{762FBDDF-34D9-4BD4-836C-96D41428A2D0}" type="sibTrans" cxnId="{CDD44F4C-17AB-4CD6-89E8-8909880CF095}">
      <dgm:prSet/>
      <dgm:spPr/>
      <dgm:t>
        <a:bodyPr/>
        <a:lstStyle/>
        <a:p>
          <a:endParaRPr lang="en-US"/>
        </a:p>
      </dgm:t>
    </dgm:pt>
    <dgm:pt modelId="{E3F68B36-E057-4BA3-AB2A-6C1410B2C615}">
      <dgm:prSet/>
      <dgm:spPr>
        <a:solidFill>
          <a:schemeClr val="accent1">
            <a:lumMod val="75000"/>
          </a:schemeClr>
        </a:solidFill>
      </dgm:spPr>
      <dgm:t>
        <a:bodyPr/>
        <a:lstStyle/>
        <a:p>
          <a:r>
            <a:rPr lang="es-ES" dirty="0">
              <a:solidFill>
                <a:schemeClr val="tx1"/>
              </a:solidFill>
            </a:rPr>
            <a:t>Consecuencia: ¿ qué consecuencias han tenido?,¿ hoy sufrimos alguna consecuencia aún?</a:t>
          </a:r>
          <a:endParaRPr lang="en-US" dirty="0">
            <a:solidFill>
              <a:schemeClr val="tx1"/>
            </a:solidFill>
          </a:endParaRPr>
        </a:p>
      </dgm:t>
    </dgm:pt>
    <dgm:pt modelId="{4A0F4AA0-1F23-4545-9CCF-03831E1620EF}" type="parTrans" cxnId="{E7811C91-BED0-4A3C-84ED-EBBE7ABEC96F}">
      <dgm:prSet/>
      <dgm:spPr/>
      <dgm:t>
        <a:bodyPr/>
        <a:lstStyle/>
        <a:p>
          <a:endParaRPr lang="en-US"/>
        </a:p>
      </dgm:t>
    </dgm:pt>
    <dgm:pt modelId="{81FA8288-4495-4C9E-B09D-5473CC4BDCD9}" type="sibTrans" cxnId="{E7811C91-BED0-4A3C-84ED-EBBE7ABEC96F}">
      <dgm:prSet/>
      <dgm:spPr/>
      <dgm:t>
        <a:bodyPr/>
        <a:lstStyle/>
        <a:p>
          <a:endParaRPr lang="en-US"/>
        </a:p>
      </dgm:t>
    </dgm:pt>
    <dgm:pt modelId="{2E3EE7DF-B582-4C6E-90C2-423948EA1A6A}">
      <dgm:prSet/>
      <dgm:spPr>
        <a:solidFill>
          <a:schemeClr val="accent1">
            <a:lumMod val="60000"/>
            <a:lumOff val="40000"/>
          </a:schemeClr>
        </a:solidFill>
      </dgm:spPr>
      <dgm:t>
        <a:bodyPr/>
        <a:lstStyle/>
        <a:p>
          <a:r>
            <a:rPr lang="es-ES" dirty="0">
              <a:solidFill>
                <a:schemeClr val="tx1"/>
              </a:solidFill>
            </a:rPr>
            <a:t>Importancia: ¿ Qué papel han jugado personajes como Stalin, Mussolini, Hitler?</a:t>
          </a:r>
          <a:endParaRPr lang="en-US" dirty="0">
            <a:solidFill>
              <a:schemeClr val="tx1"/>
            </a:solidFill>
          </a:endParaRPr>
        </a:p>
      </dgm:t>
    </dgm:pt>
    <dgm:pt modelId="{2B5E2287-EE81-4665-87A5-C9E4AA7F34BD}" type="parTrans" cxnId="{7DDE6AD8-7D6B-4959-9202-CD14FECB8652}">
      <dgm:prSet/>
      <dgm:spPr/>
      <dgm:t>
        <a:bodyPr/>
        <a:lstStyle/>
        <a:p>
          <a:endParaRPr lang="en-US"/>
        </a:p>
      </dgm:t>
    </dgm:pt>
    <dgm:pt modelId="{26F24A92-F94E-43BB-91E4-49B7D2299751}" type="sibTrans" cxnId="{7DDE6AD8-7D6B-4959-9202-CD14FECB8652}">
      <dgm:prSet/>
      <dgm:spPr/>
      <dgm:t>
        <a:bodyPr/>
        <a:lstStyle/>
        <a:p>
          <a:endParaRPr lang="en-US"/>
        </a:p>
      </dgm:t>
    </dgm:pt>
    <dgm:pt modelId="{0B9B2FFB-2724-431C-9707-2CCB2C489EA3}">
      <dgm:prSet/>
      <dgm:spPr>
        <a:solidFill>
          <a:schemeClr val="accent1">
            <a:lumMod val="75000"/>
          </a:schemeClr>
        </a:solidFill>
        <a:ln>
          <a:solidFill>
            <a:schemeClr val="accent1">
              <a:lumMod val="75000"/>
            </a:schemeClr>
          </a:solidFill>
        </a:ln>
      </dgm:spPr>
      <dgm:t>
        <a:bodyPr/>
        <a:lstStyle/>
        <a:p>
          <a:r>
            <a:rPr lang="es-ES" dirty="0">
              <a:solidFill>
                <a:schemeClr val="tx1"/>
              </a:solidFill>
            </a:rPr>
            <a:t>Perspectiva:¿ quién fue responsable? </a:t>
          </a:r>
          <a:endParaRPr lang="en-US" dirty="0">
            <a:solidFill>
              <a:schemeClr val="tx1"/>
            </a:solidFill>
          </a:endParaRPr>
        </a:p>
      </dgm:t>
    </dgm:pt>
    <dgm:pt modelId="{C68774B6-2C7E-4D26-BBD3-F2B3439275CA}" type="parTrans" cxnId="{0D3ED3CA-DCE6-4E86-BFC2-6B0F5207DF0E}">
      <dgm:prSet/>
      <dgm:spPr/>
      <dgm:t>
        <a:bodyPr/>
        <a:lstStyle/>
        <a:p>
          <a:endParaRPr lang="en-US"/>
        </a:p>
      </dgm:t>
    </dgm:pt>
    <dgm:pt modelId="{39837D33-1D14-44F4-8B43-513BC880B9C6}" type="sibTrans" cxnId="{0D3ED3CA-DCE6-4E86-BFC2-6B0F5207DF0E}">
      <dgm:prSet/>
      <dgm:spPr/>
      <dgm:t>
        <a:bodyPr/>
        <a:lstStyle/>
        <a:p>
          <a:endParaRPr lang="en-US"/>
        </a:p>
      </dgm:t>
    </dgm:pt>
    <dgm:pt modelId="{B2E57010-FE01-43B1-A702-0068A9C67E8F}" type="pres">
      <dgm:prSet presAssocID="{1B1D6D8F-6E98-4275-8046-7CBA74982212}" presName="diagram" presStyleCnt="0">
        <dgm:presLayoutVars>
          <dgm:dir/>
          <dgm:resizeHandles val="exact"/>
        </dgm:presLayoutVars>
      </dgm:prSet>
      <dgm:spPr/>
    </dgm:pt>
    <dgm:pt modelId="{55C1F5D7-4516-4041-8C11-E70BAEF1D542}" type="pres">
      <dgm:prSet presAssocID="{4F28879D-E000-46E5-8036-0B84D6B1D16A}" presName="node" presStyleLbl="node1" presStyleIdx="0" presStyleCnt="6">
        <dgm:presLayoutVars>
          <dgm:bulletEnabled val="1"/>
        </dgm:presLayoutVars>
      </dgm:prSet>
      <dgm:spPr/>
    </dgm:pt>
    <dgm:pt modelId="{B71AD44E-C967-4E05-A7CF-44490F79CF42}" type="pres">
      <dgm:prSet presAssocID="{70FBABE2-7E71-4E45-A0C2-C3D703DC72DC}" presName="sibTrans" presStyleCnt="0"/>
      <dgm:spPr/>
    </dgm:pt>
    <dgm:pt modelId="{1E051832-8EF3-4B14-A1EC-6D2D8A0DDAB2}" type="pres">
      <dgm:prSet presAssocID="{B1963479-33DF-4556-ACCF-1025AF159B49}" presName="node" presStyleLbl="node1" presStyleIdx="1" presStyleCnt="6">
        <dgm:presLayoutVars>
          <dgm:bulletEnabled val="1"/>
        </dgm:presLayoutVars>
      </dgm:prSet>
      <dgm:spPr/>
    </dgm:pt>
    <dgm:pt modelId="{3257FA86-5D45-42AA-B522-9953282B5CBA}" type="pres">
      <dgm:prSet presAssocID="{B438FAE0-D93C-42B0-BF17-40812EC129F9}" presName="sibTrans" presStyleCnt="0"/>
      <dgm:spPr/>
    </dgm:pt>
    <dgm:pt modelId="{ED184F24-DE81-4D1D-838F-63F8FAFEF7DB}" type="pres">
      <dgm:prSet presAssocID="{070AAB5F-7601-4604-8EE5-4EC929532465}" presName="node" presStyleLbl="node1" presStyleIdx="2" presStyleCnt="6">
        <dgm:presLayoutVars>
          <dgm:bulletEnabled val="1"/>
        </dgm:presLayoutVars>
      </dgm:prSet>
      <dgm:spPr/>
    </dgm:pt>
    <dgm:pt modelId="{CA463C10-D1C4-48D5-9B40-2A2FC6408902}" type="pres">
      <dgm:prSet presAssocID="{762FBDDF-34D9-4BD4-836C-96D41428A2D0}" presName="sibTrans" presStyleCnt="0"/>
      <dgm:spPr/>
    </dgm:pt>
    <dgm:pt modelId="{C6B9E535-32BE-4BD3-86A9-61C1E426725D}" type="pres">
      <dgm:prSet presAssocID="{E3F68B36-E057-4BA3-AB2A-6C1410B2C615}" presName="node" presStyleLbl="node1" presStyleIdx="3" presStyleCnt="6">
        <dgm:presLayoutVars>
          <dgm:bulletEnabled val="1"/>
        </dgm:presLayoutVars>
      </dgm:prSet>
      <dgm:spPr/>
    </dgm:pt>
    <dgm:pt modelId="{56EB7A45-0352-4AF3-97B7-3CE34A4F6486}" type="pres">
      <dgm:prSet presAssocID="{81FA8288-4495-4C9E-B09D-5473CC4BDCD9}" presName="sibTrans" presStyleCnt="0"/>
      <dgm:spPr/>
    </dgm:pt>
    <dgm:pt modelId="{C17B5BD2-B499-497A-A7A8-5D33ED8E9F0B}" type="pres">
      <dgm:prSet presAssocID="{2E3EE7DF-B582-4C6E-90C2-423948EA1A6A}" presName="node" presStyleLbl="node1" presStyleIdx="4" presStyleCnt="6">
        <dgm:presLayoutVars>
          <dgm:bulletEnabled val="1"/>
        </dgm:presLayoutVars>
      </dgm:prSet>
      <dgm:spPr/>
    </dgm:pt>
    <dgm:pt modelId="{61B23C9F-12F1-462E-AD7B-5FF35F6A3CA8}" type="pres">
      <dgm:prSet presAssocID="{26F24A92-F94E-43BB-91E4-49B7D2299751}" presName="sibTrans" presStyleCnt="0"/>
      <dgm:spPr/>
    </dgm:pt>
    <dgm:pt modelId="{5AD789EA-E1D1-4866-A7E5-4031225F883C}" type="pres">
      <dgm:prSet presAssocID="{0B9B2FFB-2724-431C-9707-2CCB2C489EA3}" presName="node" presStyleLbl="node1" presStyleIdx="5" presStyleCnt="6">
        <dgm:presLayoutVars>
          <dgm:bulletEnabled val="1"/>
        </dgm:presLayoutVars>
      </dgm:prSet>
      <dgm:spPr/>
    </dgm:pt>
  </dgm:ptLst>
  <dgm:cxnLst>
    <dgm:cxn modelId="{7A13E733-2832-4FA0-93AA-7C125E1DDA42}" type="presOf" srcId="{4F28879D-E000-46E5-8036-0B84D6B1D16A}" destId="{55C1F5D7-4516-4041-8C11-E70BAEF1D542}" srcOrd="0" destOrd="0" presId="urn:microsoft.com/office/officeart/2005/8/layout/default"/>
    <dgm:cxn modelId="{2B971C6B-FFDC-4FB5-97E1-926E5D78EC0D}" type="presOf" srcId="{E3F68B36-E057-4BA3-AB2A-6C1410B2C615}" destId="{C6B9E535-32BE-4BD3-86A9-61C1E426725D}" srcOrd="0" destOrd="0" presId="urn:microsoft.com/office/officeart/2005/8/layout/default"/>
    <dgm:cxn modelId="{68B2114C-927E-4683-B5F7-25A165513A59}" type="presOf" srcId="{2E3EE7DF-B582-4C6E-90C2-423948EA1A6A}" destId="{C17B5BD2-B499-497A-A7A8-5D33ED8E9F0B}" srcOrd="0" destOrd="0" presId="urn:microsoft.com/office/officeart/2005/8/layout/default"/>
    <dgm:cxn modelId="{CDD44F4C-17AB-4CD6-89E8-8909880CF095}" srcId="{1B1D6D8F-6E98-4275-8046-7CBA74982212}" destId="{070AAB5F-7601-4604-8EE5-4EC929532465}" srcOrd="2" destOrd="0" parTransId="{1EE75FB2-B5C1-44BB-9BC6-C905982BAD8F}" sibTransId="{762FBDDF-34D9-4BD4-836C-96D41428A2D0}"/>
    <dgm:cxn modelId="{E7811C91-BED0-4A3C-84ED-EBBE7ABEC96F}" srcId="{1B1D6D8F-6E98-4275-8046-7CBA74982212}" destId="{E3F68B36-E057-4BA3-AB2A-6C1410B2C615}" srcOrd="3" destOrd="0" parTransId="{4A0F4AA0-1F23-4545-9CCF-03831E1620EF}" sibTransId="{81FA8288-4495-4C9E-B09D-5473CC4BDCD9}"/>
    <dgm:cxn modelId="{679256BB-8ACC-4E5A-B79B-E876243D578F}" type="presOf" srcId="{0B9B2FFB-2724-431C-9707-2CCB2C489EA3}" destId="{5AD789EA-E1D1-4866-A7E5-4031225F883C}" srcOrd="0" destOrd="0" presId="urn:microsoft.com/office/officeart/2005/8/layout/default"/>
    <dgm:cxn modelId="{0D3ED3CA-DCE6-4E86-BFC2-6B0F5207DF0E}" srcId="{1B1D6D8F-6E98-4275-8046-7CBA74982212}" destId="{0B9B2FFB-2724-431C-9707-2CCB2C489EA3}" srcOrd="5" destOrd="0" parTransId="{C68774B6-2C7E-4D26-BBD3-F2B3439275CA}" sibTransId="{39837D33-1D14-44F4-8B43-513BC880B9C6}"/>
    <dgm:cxn modelId="{9FAAECD6-FBFA-4115-89F3-C7F9F388A0BE}" srcId="{1B1D6D8F-6E98-4275-8046-7CBA74982212}" destId="{B1963479-33DF-4556-ACCF-1025AF159B49}" srcOrd="1" destOrd="0" parTransId="{4C1EF861-3CFC-4F4B-B9C7-C8E2CD9823A5}" sibTransId="{B438FAE0-D93C-42B0-BF17-40812EC129F9}"/>
    <dgm:cxn modelId="{7DDE6AD8-7D6B-4959-9202-CD14FECB8652}" srcId="{1B1D6D8F-6E98-4275-8046-7CBA74982212}" destId="{2E3EE7DF-B582-4C6E-90C2-423948EA1A6A}" srcOrd="4" destOrd="0" parTransId="{2B5E2287-EE81-4665-87A5-C9E4AA7F34BD}" sibTransId="{26F24A92-F94E-43BB-91E4-49B7D2299751}"/>
    <dgm:cxn modelId="{7ED13FE6-6436-4C78-946E-5ABDA6649B25}" type="presOf" srcId="{070AAB5F-7601-4604-8EE5-4EC929532465}" destId="{ED184F24-DE81-4D1D-838F-63F8FAFEF7DB}" srcOrd="0" destOrd="0" presId="urn:microsoft.com/office/officeart/2005/8/layout/default"/>
    <dgm:cxn modelId="{CA9189E7-B1BD-4B5B-A296-23B80266C547}" type="presOf" srcId="{1B1D6D8F-6E98-4275-8046-7CBA74982212}" destId="{B2E57010-FE01-43B1-A702-0068A9C67E8F}" srcOrd="0" destOrd="0" presId="urn:microsoft.com/office/officeart/2005/8/layout/default"/>
    <dgm:cxn modelId="{0AE371F1-5C16-4DAC-BC3D-58DB3E5088D4}" type="presOf" srcId="{B1963479-33DF-4556-ACCF-1025AF159B49}" destId="{1E051832-8EF3-4B14-A1EC-6D2D8A0DDAB2}" srcOrd="0" destOrd="0" presId="urn:microsoft.com/office/officeart/2005/8/layout/default"/>
    <dgm:cxn modelId="{AE7D89FB-16D6-4596-9FE3-F82784947347}" srcId="{1B1D6D8F-6E98-4275-8046-7CBA74982212}" destId="{4F28879D-E000-46E5-8036-0B84D6B1D16A}" srcOrd="0" destOrd="0" parTransId="{2B29A5FF-DF84-4898-B1AF-E7A7F6381F9F}" sibTransId="{70FBABE2-7E71-4E45-A0C2-C3D703DC72DC}"/>
    <dgm:cxn modelId="{C0BC972D-81AB-41DF-8E3D-230D455A6B6A}" type="presParOf" srcId="{B2E57010-FE01-43B1-A702-0068A9C67E8F}" destId="{55C1F5D7-4516-4041-8C11-E70BAEF1D542}" srcOrd="0" destOrd="0" presId="urn:microsoft.com/office/officeart/2005/8/layout/default"/>
    <dgm:cxn modelId="{D647614A-0B40-443D-AB9B-5466263A809A}" type="presParOf" srcId="{B2E57010-FE01-43B1-A702-0068A9C67E8F}" destId="{B71AD44E-C967-4E05-A7CF-44490F79CF42}" srcOrd="1" destOrd="0" presId="urn:microsoft.com/office/officeart/2005/8/layout/default"/>
    <dgm:cxn modelId="{94C211B0-8DDA-47FA-BA00-C828DBE01F48}" type="presParOf" srcId="{B2E57010-FE01-43B1-A702-0068A9C67E8F}" destId="{1E051832-8EF3-4B14-A1EC-6D2D8A0DDAB2}" srcOrd="2" destOrd="0" presId="urn:microsoft.com/office/officeart/2005/8/layout/default"/>
    <dgm:cxn modelId="{DD24BA68-47CA-4A94-824F-403572016361}" type="presParOf" srcId="{B2E57010-FE01-43B1-A702-0068A9C67E8F}" destId="{3257FA86-5D45-42AA-B522-9953282B5CBA}" srcOrd="3" destOrd="0" presId="urn:microsoft.com/office/officeart/2005/8/layout/default"/>
    <dgm:cxn modelId="{2D78A162-F991-45BF-9462-AFD7EEBF194F}" type="presParOf" srcId="{B2E57010-FE01-43B1-A702-0068A9C67E8F}" destId="{ED184F24-DE81-4D1D-838F-63F8FAFEF7DB}" srcOrd="4" destOrd="0" presId="urn:microsoft.com/office/officeart/2005/8/layout/default"/>
    <dgm:cxn modelId="{F5ACEDFB-69A5-495C-A439-3F69D1B4007F}" type="presParOf" srcId="{B2E57010-FE01-43B1-A702-0068A9C67E8F}" destId="{CA463C10-D1C4-48D5-9B40-2A2FC6408902}" srcOrd="5" destOrd="0" presId="urn:microsoft.com/office/officeart/2005/8/layout/default"/>
    <dgm:cxn modelId="{CC8B37C0-197F-4ABD-9F66-D406C2D1A739}" type="presParOf" srcId="{B2E57010-FE01-43B1-A702-0068A9C67E8F}" destId="{C6B9E535-32BE-4BD3-86A9-61C1E426725D}" srcOrd="6" destOrd="0" presId="urn:microsoft.com/office/officeart/2005/8/layout/default"/>
    <dgm:cxn modelId="{7DC63C13-DC4F-4369-B471-CCAC0A026EE4}" type="presParOf" srcId="{B2E57010-FE01-43B1-A702-0068A9C67E8F}" destId="{56EB7A45-0352-4AF3-97B7-3CE34A4F6486}" srcOrd="7" destOrd="0" presId="urn:microsoft.com/office/officeart/2005/8/layout/default"/>
    <dgm:cxn modelId="{DFFC2D20-C6BF-4F98-862E-85408952F57F}" type="presParOf" srcId="{B2E57010-FE01-43B1-A702-0068A9C67E8F}" destId="{C17B5BD2-B499-497A-A7A8-5D33ED8E9F0B}" srcOrd="8" destOrd="0" presId="urn:microsoft.com/office/officeart/2005/8/layout/default"/>
    <dgm:cxn modelId="{0E8A6833-0248-4CBE-900C-F6A20486F6B6}" type="presParOf" srcId="{B2E57010-FE01-43B1-A702-0068A9C67E8F}" destId="{61B23C9F-12F1-462E-AD7B-5FF35F6A3CA8}" srcOrd="9" destOrd="0" presId="urn:microsoft.com/office/officeart/2005/8/layout/default"/>
    <dgm:cxn modelId="{9B9FDA3E-8143-4943-BBAA-6CDE7F7EC6ED}" type="presParOf" srcId="{B2E57010-FE01-43B1-A702-0068A9C67E8F}" destId="{5AD789EA-E1D1-4866-A7E5-4031225F883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237C5D-D747-4968-A3DE-5EAF84321CF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A0EA211-F91D-419C-9666-46BCB6530B39}">
      <dgm:prSet/>
      <dgm:spPr>
        <a:solidFill>
          <a:schemeClr val="accent1">
            <a:lumMod val="40000"/>
            <a:lumOff val="60000"/>
          </a:schemeClr>
        </a:solidFill>
      </dgm:spPr>
      <dgm:t>
        <a:bodyPr/>
        <a:lstStyle/>
        <a:p>
          <a:r>
            <a:rPr lang="es-ES" dirty="0">
              <a:solidFill>
                <a:schemeClr val="tx1"/>
              </a:solidFill>
            </a:rPr>
            <a:t>Analizar. ”Analiza las causas económicas de la 1º Guerra Mundial”</a:t>
          </a:r>
          <a:endParaRPr lang="en-US" dirty="0">
            <a:solidFill>
              <a:schemeClr val="tx1"/>
            </a:solidFill>
          </a:endParaRPr>
        </a:p>
      </dgm:t>
    </dgm:pt>
    <dgm:pt modelId="{42927D12-0F1B-4243-BE15-BB57D71BA1BB}" type="parTrans" cxnId="{9360D4E5-F885-4F82-BBFA-D180FC0B6C10}">
      <dgm:prSet/>
      <dgm:spPr/>
      <dgm:t>
        <a:bodyPr/>
        <a:lstStyle/>
        <a:p>
          <a:endParaRPr lang="en-US"/>
        </a:p>
      </dgm:t>
    </dgm:pt>
    <dgm:pt modelId="{44C5B88F-70D7-4B86-8F59-0B3544817A4D}" type="sibTrans" cxnId="{9360D4E5-F885-4F82-BBFA-D180FC0B6C10}">
      <dgm:prSet/>
      <dgm:spPr/>
      <dgm:t>
        <a:bodyPr/>
        <a:lstStyle/>
        <a:p>
          <a:endParaRPr lang="en-US"/>
        </a:p>
      </dgm:t>
    </dgm:pt>
    <dgm:pt modelId="{069939D3-06AE-4EA6-9104-09A98878B9B4}">
      <dgm:prSet/>
      <dgm:spPr>
        <a:solidFill>
          <a:schemeClr val="accent1">
            <a:lumMod val="75000"/>
          </a:schemeClr>
        </a:solidFill>
      </dgm:spPr>
      <dgm:t>
        <a:bodyPr/>
        <a:lstStyle/>
        <a:p>
          <a:r>
            <a:rPr lang="es-ES" dirty="0">
              <a:solidFill>
                <a:schemeClr val="tx1"/>
              </a:solidFill>
            </a:rPr>
            <a:t>Comparar. ”Compara las consecuencias de la Guerra civil española y la china”.</a:t>
          </a:r>
          <a:endParaRPr lang="en-US" dirty="0">
            <a:solidFill>
              <a:schemeClr val="tx1"/>
            </a:solidFill>
          </a:endParaRPr>
        </a:p>
      </dgm:t>
    </dgm:pt>
    <dgm:pt modelId="{07EB7FC0-521D-4959-92CB-21D4C3E63833}" type="parTrans" cxnId="{036209A1-40C3-4C8B-9564-BAC1A62059B1}">
      <dgm:prSet/>
      <dgm:spPr/>
      <dgm:t>
        <a:bodyPr/>
        <a:lstStyle/>
        <a:p>
          <a:endParaRPr lang="en-US"/>
        </a:p>
      </dgm:t>
    </dgm:pt>
    <dgm:pt modelId="{D0416B16-872D-40F6-A098-93CDDCA6502A}" type="sibTrans" cxnId="{036209A1-40C3-4C8B-9564-BAC1A62059B1}">
      <dgm:prSet/>
      <dgm:spPr/>
      <dgm:t>
        <a:bodyPr/>
        <a:lstStyle/>
        <a:p>
          <a:endParaRPr lang="en-US"/>
        </a:p>
      </dgm:t>
    </dgm:pt>
    <dgm:pt modelId="{A35D9D19-D20D-466F-AEE5-18441C728806}">
      <dgm:prSet/>
      <dgm:spPr>
        <a:solidFill>
          <a:schemeClr val="accent1">
            <a:lumMod val="40000"/>
            <a:lumOff val="60000"/>
          </a:schemeClr>
        </a:solidFill>
      </dgm:spPr>
      <dgm:t>
        <a:bodyPr/>
        <a:lstStyle/>
        <a:p>
          <a:r>
            <a:rPr lang="es-ES" dirty="0">
              <a:solidFill>
                <a:schemeClr val="tx1"/>
              </a:solidFill>
            </a:rPr>
            <a:t>Discutir.” Discute la siguiente afirmación: las guerras del siglo XX han contribuido a la emancipación de la mujer”</a:t>
          </a:r>
          <a:endParaRPr lang="en-US" dirty="0">
            <a:solidFill>
              <a:schemeClr val="tx1"/>
            </a:solidFill>
          </a:endParaRPr>
        </a:p>
      </dgm:t>
    </dgm:pt>
    <dgm:pt modelId="{FD77A4F3-01E8-4B7B-A8E7-4D026262B4ED}" type="parTrans" cxnId="{826101D0-98D7-483D-9B99-484533FF74DC}">
      <dgm:prSet/>
      <dgm:spPr/>
      <dgm:t>
        <a:bodyPr/>
        <a:lstStyle/>
        <a:p>
          <a:endParaRPr lang="en-US"/>
        </a:p>
      </dgm:t>
    </dgm:pt>
    <dgm:pt modelId="{B09CDB6A-60A1-4BF1-B7DC-9DA5F38F581E}" type="sibTrans" cxnId="{826101D0-98D7-483D-9B99-484533FF74DC}">
      <dgm:prSet/>
      <dgm:spPr/>
      <dgm:t>
        <a:bodyPr/>
        <a:lstStyle/>
        <a:p>
          <a:endParaRPr lang="en-US"/>
        </a:p>
      </dgm:t>
    </dgm:pt>
    <dgm:pt modelId="{046A7D69-FFB1-4D06-A778-824CCCA2CDAF}">
      <dgm:prSet/>
      <dgm:spPr>
        <a:solidFill>
          <a:schemeClr val="accent1">
            <a:lumMod val="75000"/>
          </a:schemeClr>
        </a:solidFill>
      </dgm:spPr>
      <dgm:t>
        <a:bodyPr/>
        <a:lstStyle/>
        <a:p>
          <a:r>
            <a:rPr lang="es-ES" dirty="0">
              <a:solidFill>
                <a:schemeClr val="tx1"/>
              </a:solidFill>
            </a:rPr>
            <a:t>¿En qué medida?. ”En qué medida las guerras han contribuido a la emancipación de la mujer?</a:t>
          </a:r>
          <a:endParaRPr lang="en-US" dirty="0">
            <a:solidFill>
              <a:schemeClr val="tx1"/>
            </a:solidFill>
          </a:endParaRPr>
        </a:p>
      </dgm:t>
    </dgm:pt>
    <dgm:pt modelId="{AB867FE7-5362-47F5-B0E9-6DCADBC45F68}" type="parTrans" cxnId="{5498FB68-A560-4B1C-957E-8853A2B812A9}">
      <dgm:prSet/>
      <dgm:spPr/>
      <dgm:t>
        <a:bodyPr/>
        <a:lstStyle/>
        <a:p>
          <a:endParaRPr lang="en-US"/>
        </a:p>
      </dgm:t>
    </dgm:pt>
    <dgm:pt modelId="{ABC3A203-EE84-4345-8741-AA2A9D35983F}" type="sibTrans" cxnId="{5498FB68-A560-4B1C-957E-8853A2B812A9}">
      <dgm:prSet/>
      <dgm:spPr/>
      <dgm:t>
        <a:bodyPr/>
        <a:lstStyle/>
        <a:p>
          <a:endParaRPr lang="en-US"/>
        </a:p>
      </dgm:t>
    </dgm:pt>
    <dgm:pt modelId="{13335FDD-48A8-4AA6-83EC-1A89F7D2BFEB}">
      <dgm:prSet/>
      <dgm:spPr>
        <a:solidFill>
          <a:schemeClr val="accent1">
            <a:lumMod val="60000"/>
            <a:lumOff val="40000"/>
          </a:schemeClr>
        </a:solidFill>
      </dgm:spPr>
      <dgm:t>
        <a:bodyPr/>
        <a:lstStyle/>
        <a:p>
          <a:r>
            <a:rPr lang="es-ES" dirty="0">
              <a:solidFill>
                <a:schemeClr val="tx1"/>
              </a:solidFill>
            </a:rPr>
            <a:t>Evaluar. “Evalúa el impacto de la  Guerra  Fría en España”</a:t>
          </a:r>
          <a:endParaRPr lang="en-US" dirty="0">
            <a:solidFill>
              <a:schemeClr val="tx1"/>
            </a:solidFill>
          </a:endParaRPr>
        </a:p>
      </dgm:t>
    </dgm:pt>
    <dgm:pt modelId="{46F6155A-21B6-4261-B734-C477E0F94068}" type="parTrans" cxnId="{9327903D-B300-4821-85D7-994F438757A3}">
      <dgm:prSet/>
      <dgm:spPr/>
      <dgm:t>
        <a:bodyPr/>
        <a:lstStyle/>
        <a:p>
          <a:endParaRPr lang="en-US"/>
        </a:p>
      </dgm:t>
    </dgm:pt>
    <dgm:pt modelId="{EBE282B3-D0A0-4FA4-94DE-A07681868492}" type="sibTrans" cxnId="{9327903D-B300-4821-85D7-994F438757A3}">
      <dgm:prSet/>
      <dgm:spPr/>
      <dgm:t>
        <a:bodyPr/>
        <a:lstStyle/>
        <a:p>
          <a:endParaRPr lang="en-US"/>
        </a:p>
      </dgm:t>
    </dgm:pt>
    <dgm:pt modelId="{99DD795A-2C07-45EF-880B-7F8A0D3853AD}">
      <dgm:prSet/>
      <dgm:spPr>
        <a:solidFill>
          <a:schemeClr val="accent1">
            <a:lumMod val="75000"/>
          </a:schemeClr>
        </a:solidFill>
      </dgm:spPr>
      <dgm:t>
        <a:bodyPr/>
        <a:lstStyle/>
        <a:p>
          <a:r>
            <a:rPr lang="es-ES" dirty="0">
              <a:solidFill>
                <a:schemeClr val="tx1"/>
              </a:solidFill>
            </a:rPr>
            <a:t>Examinar. “Examina el impacto de las guerras en el </a:t>
          </a:r>
          <a:r>
            <a:rPr lang="es-ES">
              <a:solidFill>
                <a:schemeClr val="tx1"/>
              </a:solidFill>
            </a:rPr>
            <a:t>desarrollo tecnológico”</a:t>
          </a:r>
          <a:endParaRPr lang="en-US" dirty="0">
            <a:solidFill>
              <a:schemeClr val="tx1"/>
            </a:solidFill>
          </a:endParaRPr>
        </a:p>
      </dgm:t>
    </dgm:pt>
    <dgm:pt modelId="{4D85B5DD-911E-4A93-9491-C59828085A2E}" type="parTrans" cxnId="{D3007053-FC99-4426-BCAF-2140E15B8AD4}">
      <dgm:prSet/>
      <dgm:spPr/>
      <dgm:t>
        <a:bodyPr/>
        <a:lstStyle/>
        <a:p>
          <a:endParaRPr lang="en-US"/>
        </a:p>
      </dgm:t>
    </dgm:pt>
    <dgm:pt modelId="{E736F502-4477-4261-8475-DABA1754EBBB}" type="sibTrans" cxnId="{D3007053-FC99-4426-BCAF-2140E15B8AD4}">
      <dgm:prSet/>
      <dgm:spPr/>
      <dgm:t>
        <a:bodyPr/>
        <a:lstStyle/>
        <a:p>
          <a:endParaRPr lang="en-US"/>
        </a:p>
      </dgm:t>
    </dgm:pt>
    <dgm:pt modelId="{78506E46-2E58-4BE8-BD7D-36832AEC6EC7}" type="pres">
      <dgm:prSet presAssocID="{A8237C5D-D747-4968-A3DE-5EAF84321CFA}" presName="diagram" presStyleCnt="0">
        <dgm:presLayoutVars>
          <dgm:dir/>
          <dgm:resizeHandles val="exact"/>
        </dgm:presLayoutVars>
      </dgm:prSet>
      <dgm:spPr/>
    </dgm:pt>
    <dgm:pt modelId="{DD3B7915-D2B5-42A6-BB49-FD52FEF31032}" type="pres">
      <dgm:prSet presAssocID="{EA0EA211-F91D-419C-9666-46BCB6530B39}" presName="node" presStyleLbl="node1" presStyleIdx="0" presStyleCnt="6">
        <dgm:presLayoutVars>
          <dgm:bulletEnabled val="1"/>
        </dgm:presLayoutVars>
      </dgm:prSet>
      <dgm:spPr/>
    </dgm:pt>
    <dgm:pt modelId="{AE12898B-A2C7-4B30-A0E4-51275E9FD408}" type="pres">
      <dgm:prSet presAssocID="{44C5B88F-70D7-4B86-8F59-0B3544817A4D}" presName="sibTrans" presStyleCnt="0"/>
      <dgm:spPr/>
    </dgm:pt>
    <dgm:pt modelId="{56B32939-602E-429D-98FE-2781BAF10C5A}" type="pres">
      <dgm:prSet presAssocID="{069939D3-06AE-4EA6-9104-09A98878B9B4}" presName="node" presStyleLbl="node1" presStyleIdx="1" presStyleCnt="6">
        <dgm:presLayoutVars>
          <dgm:bulletEnabled val="1"/>
        </dgm:presLayoutVars>
      </dgm:prSet>
      <dgm:spPr/>
    </dgm:pt>
    <dgm:pt modelId="{C719C0CC-0B88-45AC-B84F-EE86337670F2}" type="pres">
      <dgm:prSet presAssocID="{D0416B16-872D-40F6-A098-93CDDCA6502A}" presName="sibTrans" presStyleCnt="0"/>
      <dgm:spPr/>
    </dgm:pt>
    <dgm:pt modelId="{B7B0FB2F-AC03-4E8D-95DB-AEF29DD154FE}" type="pres">
      <dgm:prSet presAssocID="{A35D9D19-D20D-466F-AEE5-18441C728806}" presName="node" presStyleLbl="node1" presStyleIdx="2" presStyleCnt="6">
        <dgm:presLayoutVars>
          <dgm:bulletEnabled val="1"/>
        </dgm:presLayoutVars>
      </dgm:prSet>
      <dgm:spPr/>
    </dgm:pt>
    <dgm:pt modelId="{887B3A34-C4E7-42CE-BC19-7C2388C939DC}" type="pres">
      <dgm:prSet presAssocID="{B09CDB6A-60A1-4BF1-B7DC-9DA5F38F581E}" presName="sibTrans" presStyleCnt="0"/>
      <dgm:spPr/>
    </dgm:pt>
    <dgm:pt modelId="{CB5E041B-9532-4D0F-87ED-CDC597C108F1}" type="pres">
      <dgm:prSet presAssocID="{046A7D69-FFB1-4D06-A778-824CCCA2CDAF}" presName="node" presStyleLbl="node1" presStyleIdx="3" presStyleCnt="6">
        <dgm:presLayoutVars>
          <dgm:bulletEnabled val="1"/>
        </dgm:presLayoutVars>
      </dgm:prSet>
      <dgm:spPr/>
    </dgm:pt>
    <dgm:pt modelId="{0195D9DE-6995-4B0E-A6CC-5055C3D9F2FF}" type="pres">
      <dgm:prSet presAssocID="{ABC3A203-EE84-4345-8741-AA2A9D35983F}" presName="sibTrans" presStyleCnt="0"/>
      <dgm:spPr/>
    </dgm:pt>
    <dgm:pt modelId="{22EA8EFE-F9CA-44F2-9777-9B3F6A38294A}" type="pres">
      <dgm:prSet presAssocID="{13335FDD-48A8-4AA6-83EC-1A89F7D2BFEB}" presName="node" presStyleLbl="node1" presStyleIdx="4" presStyleCnt="6">
        <dgm:presLayoutVars>
          <dgm:bulletEnabled val="1"/>
        </dgm:presLayoutVars>
      </dgm:prSet>
      <dgm:spPr/>
    </dgm:pt>
    <dgm:pt modelId="{5F9A3B09-515C-4D64-A498-86765B27C7BD}" type="pres">
      <dgm:prSet presAssocID="{EBE282B3-D0A0-4FA4-94DE-A07681868492}" presName="sibTrans" presStyleCnt="0"/>
      <dgm:spPr/>
    </dgm:pt>
    <dgm:pt modelId="{1B3A839D-437C-4DD1-A414-E8422683ED07}" type="pres">
      <dgm:prSet presAssocID="{99DD795A-2C07-45EF-880B-7F8A0D3853AD}" presName="node" presStyleLbl="node1" presStyleIdx="5" presStyleCnt="6">
        <dgm:presLayoutVars>
          <dgm:bulletEnabled val="1"/>
        </dgm:presLayoutVars>
      </dgm:prSet>
      <dgm:spPr/>
    </dgm:pt>
  </dgm:ptLst>
  <dgm:cxnLst>
    <dgm:cxn modelId="{69233D08-CAA0-483A-BE49-EA3901E2969A}" type="presOf" srcId="{046A7D69-FFB1-4D06-A778-824CCCA2CDAF}" destId="{CB5E041B-9532-4D0F-87ED-CDC597C108F1}" srcOrd="0" destOrd="0" presId="urn:microsoft.com/office/officeart/2005/8/layout/default"/>
    <dgm:cxn modelId="{48B76B1D-3BF4-4112-81E3-A54F9071F4DA}" type="presOf" srcId="{13335FDD-48A8-4AA6-83EC-1A89F7D2BFEB}" destId="{22EA8EFE-F9CA-44F2-9777-9B3F6A38294A}" srcOrd="0" destOrd="0" presId="urn:microsoft.com/office/officeart/2005/8/layout/default"/>
    <dgm:cxn modelId="{E6397F21-6E3C-4F80-8817-63C866FE4049}" type="presOf" srcId="{EA0EA211-F91D-419C-9666-46BCB6530B39}" destId="{DD3B7915-D2B5-42A6-BB49-FD52FEF31032}" srcOrd="0" destOrd="0" presId="urn:microsoft.com/office/officeart/2005/8/layout/default"/>
    <dgm:cxn modelId="{EEC9B235-EADF-4342-BB1A-2BD74D0FA8D8}" type="presOf" srcId="{069939D3-06AE-4EA6-9104-09A98878B9B4}" destId="{56B32939-602E-429D-98FE-2781BAF10C5A}" srcOrd="0" destOrd="0" presId="urn:microsoft.com/office/officeart/2005/8/layout/default"/>
    <dgm:cxn modelId="{9327903D-B300-4821-85D7-994F438757A3}" srcId="{A8237C5D-D747-4968-A3DE-5EAF84321CFA}" destId="{13335FDD-48A8-4AA6-83EC-1A89F7D2BFEB}" srcOrd="4" destOrd="0" parTransId="{46F6155A-21B6-4261-B734-C477E0F94068}" sibTransId="{EBE282B3-D0A0-4FA4-94DE-A07681868492}"/>
    <dgm:cxn modelId="{5498FB68-A560-4B1C-957E-8853A2B812A9}" srcId="{A8237C5D-D747-4968-A3DE-5EAF84321CFA}" destId="{046A7D69-FFB1-4D06-A778-824CCCA2CDAF}" srcOrd="3" destOrd="0" parTransId="{AB867FE7-5362-47F5-B0E9-6DCADBC45F68}" sibTransId="{ABC3A203-EE84-4345-8741-AA2A9D35983F}"/>
    <dgm:cxn modelId="{D3007053-FC99-4426-BCAF-2140E15B8AD4}" srcId="{A8237C5D-D747-4968-A3DE-5EAF84321CFA}" destId="{99DD795A-2C07-45EF-880B-7F8A0D3853AD}" srcOrd="5" destOrd="0" parTransId="{4D85B5DD-911E-4A93-9491-C59828085A2E}" sibTransId="{E736F502-4477-4261-8475-DABA1754EBBB}"/>
    <dgm:cxn modelId="{AF133795-D517-4AF3-B00C-FA8AAB48ABF7}" type="presOf" srcId="{A35D9D19-D20D-466F-AEE5-18441C728806}" destId="{B7B0FB2F-AC03-4E8D-95DB-AEF29DD154FE}" srcOrd="0" destOrd="0" presId="urn:microsoft.com/office/officeart/2005/8/layout/default"/>
    <dgm:cxn modelId="{036209A1-40C3-4C8B-9564-BAC1A62059B1}" srcId="{A8237C5D-D747-4968-A3DE-5EAF84321CFA}" destId="{069939D3-06AE-4EA6-9104-09A98878B9B4}" srcOrd="1" destOrd="0" parTransId="{07EB7FC0-521D-4959-92CB-21D4C3E63833}" sibTransId="{D0416B16-872D-40F6-A098-93CDDCA6502A}"/>
    <dgm:cxn modelId="{E29F4DC8-AA3F-499A-A92F-60D7E40617CE}" type="presOf" srcId="{A8237C5D-D747-4968-A3DE-5EAF84321CFA}" destId="{78506E46-2E58-4BE8-BD7D-36832AEC6EC7}" srcOrd="0" destOrd="0" presId="urn:microsoft.com/office/officeart/2005/8/layout/default"/>
    <dgm:cxn modelId="{826101D0-98D7-483D-9B99-484533FF74DC}" srcId="{A8237C5D-D747-4968-A3DE-5EAF84321CFA}" destId="{A35D9D19-D20D-466F-AEE5-18441C728806}" srcOrd="2" destOrd="0" parTransId="{FD77A4F3-01E8-4B7B-A8E7-4D026262B4ED}" sibTransId="{B09CDB6A-60A1-4BF1-B7DC-9DA5F38F581E}"/>
    <dgm:cxn modelId="{9360D4E5-F885-4F82-BBFA-D180FC0B6C10}" srcId="{A8237C5D-D747-4968-A3DE-5EAF84321CFA}" destId="{EA0EA211-F91D-419C-9666-46BCB6530B39}" srcOrd="0" destOrd="0" parTransId="{42927D12-0F1B-4243-BE15-BB57D71BA1BB}" sibTransId="{44C5B88F-70D7-4B86-8F59-0B3544817A4D}"/>
    <dgm:cxn modelId="{6FB681ED-EA77-4A9F-9875-B815ABED328D}" type="presOf" srcId="{99DD795A-2C07-45EF-880B-7F8A0D3853AD}" destId="{1B3A839D-437C-4DD1-A414-E8422683ED07}" srcOrd="0" destOrd="0" presId="urn:microsoft.com/office/officeart/2005/8/layout/default"/>
    <dgm:cxn modelId="{2F1AEC82-BAF2-4940-AC2B-769EBF7331F5}" type="presParOf" srcId="{78506E46-2E58-4BE8-BD7D-36832AEC6EC7}" destId="{DD3B7915-D2B5-42A6-BB49-FD52FEF31032}" srcOrd="0" destOrd="0" presId="urn:microsoft.com/office/officeart/2005/8/layout/default"/>
    <dgm:cxn modelId="{FDCC839C-C7EB-4584-A6AE-C534239E7395}" type="presParOf" srcId="{78506E46-2E58-4BE8-BD7D-36832AEC6EC7}" destId="{AE12898B-A2C7-4B30-A0E4-51275E9FD408}" srcOrd="1" destOrd="0" presId="urn:microsoft.com/office/officeart/2005/8/layout/default"/>
    <dgm:cxn modelId="{DD76837A-E58E-4B91-9A91-7B881C80BE2C}" type="presParOf" srcId="{78506E46-2E58-4BE8-BD7D-36832AEC6EC7}" destId="{56B32939-602E-429D-98FE-2781BAF10C5A}" srcOrd="2" destOrd="0" presId="urn:microsoft.com/office/officeart/2005/8/layout/default"/>
    <dgm:cxn modelId="{793B3C6A-5E77-47D5-97F0-590208A0B808}" type="presParOf" srcId="{78506E46-2E58-4BE8-BD7D-36832AEC6EC7}" destId="{C719C0CC-0B88-45AC-B84F-EE86337670F2}" srcOrd="3" destOrd="0" presId="urn:microsoft.com/office/officeart/2005/8/layout/default"/>
    <dgm:cxn modelId="{66D1FBCB-E5F4-4A0A-B318-9D6BE7D9DA46}" type="presParOf" srcId="{78506E46-2E58-4BE8-BD7D-36832AEC6EC7}" destId="{B7B0FB2F-AC03-4E8D-95DB-AEF29DD154FE}" srcOrd="4" destOrd="0" presId="urn:microsoft.com/office/officeart/2005/8/layout/default"/>
    <dgm:cxn modelId="{056DF49C-FD9D-448F-A745-BF3BD3E861EC}" type="presParOf" srcId="{78506E46-2E58-4BE8-BD7D-36832AEC6EC7}" destId="{887B3A34-C4E7-42CE-BC19-7C2388C939DC}" srcOrd="5" destOrd="0" presId="urn:microsoft.com/office/officeart/2005/8/layout/default"/>
    <dgm:cxn modelId="{B2A4AE2B-24CE-498A-B1A5-8BA459A8B360}" type="presParOf" srcId="{78506E46-2E58-4BE8-BD7D-36832AEC6EC7}" destId="{CB5E041B-9532-4D0F-87ED-CDC597C108F1}" srcOrd="6" destOrd="0" presId="urn:microsoft.com/office/officeart/2005/8/layout/default"/>
    <dgm:cxn modelId="{37FDA23A-9E21-4D48-A4BE-34E9D3857FDA}" type="presParOf" srcId="{78506E46-2E58-4BE8-BD7D-36832AEC6EC7}" destId="{0195D9DE-6995-4B0E-A6CC-5055C3D9F2FF}" srcOrd="7" destOrd="0" presId="urn:microsoft.com/office/officeart/2005/8/layout/default"/>
    <dgm:cxn modelId="{CABBC19C-8BAE-4BFB-AC19-C68CF69F4C67}" type="presParOf" srcId="{78506E46-2E58-4BE8-BD7D-36832AEC6EC7}" destId="{22EA8EFE-F9CA-44F2-9777-9B3F6A38294A}" srcOrd="8" destOrd="0" presId="urn:microsoft.com/office/officeart/2005/8/layout/default"/>
    <dgm:cxn modelId="{A23EB487-BBCE-4FD1-9204-8A9D01BC19D1}" type="presParOf" srcId="{78506E46-2E58-4BE8-BD7D-36832AEC6EC7}" destId="{5F9A3B09-515C-4D64-A498-86765B27C7BD}" srcOrd="9" destOrd="0" presId="urn:microsoft.com/office/officeart/2005/8/layout/default"/>
    <dgm:cxn modelId="{03783DE4-16D2-4F94-93B0-92C097353DFC}" type="presParOf" srcId="{78506E46-2E58-4BE8-BD7D-36832AEC6EC7}" destId="{1B3A839D-437C-4DD1-A414-E8422683ED07}"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C75C7-9856-491F-9586-1FDE9E310259}">
      <dsp:nvSpPr>
        <dsp:cNvPr id="0" name=""/>
        <dsp:cNvSpPr/>
      </dsp:nvSpPr>
      <dsp:spPr>
        <a:xfrm>
          <a:off x="0" y="1186500"/>
          <a:ext cx="10789350" cy="882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0ED53C-F934-44D3-9A05-053A8596AC51}">
      <dsp:nvSpPr>
        <dsp:cNvPr id="0" name=""/>
        <dsp:cNvSpPr/>
      </dsp:nvSpPr>
      <dsp:spPr>
        <a:xfrm>
          <a:off x="539467" y="43719"/>
          <a:ext cx="10185588" cy="165938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468" tIns="0" rIns="285468" bIns="0" numCol="1" spcCol="1270" anchor="ctr" anchorCtr="0">
          <a:noAutofit/>
        </a:bodyPr>
        <a:lstStyle/>
        <a:p>
          <a:pPr marL="0" lvl="0" indent="0" algn="l" defTabSz="1778000">
            <a:lnSpc>
              <a:spcPct val="100000"/>
            </a:lnSpc>
            <a:spcBef>
              <a:spcPct val="0"/>
            </a:spcBef>
            <a:spcAft>
              <a:spcPct val="35000"/>
            </a:spcAft>
            <a:buNone/>
          </a:pPr>
          <a:r>
            <a:rPr lang="es-ES" sz="4000" kern="1200" dirty="0">
              <a:solidFill>
                <a:srgbClr val="002060"/>
              </a:solidFill>
            </a:rPr>
            <a:t>La educación en el Bachillerato Internacional</a:t>
          </a:r>
        </a:p>
      </dsp:txBody>
      <dsp:txXfrm>
        <a:off x="620471" y="124723"/>
        <a:ext cx="10023580" cy="1497373"/>
      </dsp:txXfrm>
    </dsp:sp>
    <dsp:sp modelId="{9D020397-3556-4659-B998-566213FF0A08}">
      <dsp:nvSpPr>
        <dsp:cNvPr id="0" name=""/>
        <dsp:cNvSpPr/>
      </dsp:nvSpPr>
      <dsp:spPr>
        <a:xfrm>
          <a:off x="0" y="3434408"/>
          <a:ext cx="10789350" cy="882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2DA2D1-C06B-4AFA-BCD5-CF66045D3D0B}">
      <dsp:nvSpPr>
        <dsp:cNvPr id="0" name=""/>
        <dsp:cNvSpPr/>
      </dsp:nvSpPr>
      <dsp:spPr>
        <a:xfrm>
          <a:off x="513653" y="2257500"/>
          <a:ext cx="10273052" cy="169350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468" tIns="0" rIns="285468" bIns="0" numCol="1" spcCol="1270" anchor="ctr" anchorCtr="0">
          <a:noAutofit/>
        </a:bodyPr>
        <a:lstStyle/>
        <a:p>
          <a:pPr marL="0" lvl="0" indent="0" algn="l" defTabSz="1778000">
            <a:lnSpc>
              <a:spcPct val="100000"/>
            </a:lnSpc>
            <a:spcBef>
              <a:spcPct val="0"/>
            </a:spcBef>
            <a:spcAft>
              <a:spcPct val="35000"/>
            </a:spcAft>
            <a:buNone/>
          </a:pPr>
          <a:r>
            <a:rPr lang="es-ES" sz="4000" kern="1200" dirty="0">
              <a:solidFill>
                <a:srgbClr val="002060"/>
              </a:solidFill>
            </a:rPr>
            <a:t>Materias</a:t>
          </a:r>
          <a:endParaRPr lang="es-ES" sz="3100" kern="1200" dirty="0">
            <a:solidFill>
              <a:srgbClr val="002060"/>
            </a:solidFill>
          </a:endParaRPr>
        </a:p>
      </dsp:txBody>
      <dsp:txXfrm>
        <a:off x="596323" y="2340170"/>
        <a:ext cx="10107712" cy="1528167"/>
      </dsp:txXfrm>
    </dsp:sp>
    <dsp:sp modelId="{FD3411B3-CDD6-4414-9841-2B0AA6922E1E}">
      <dsp:nvSpPr>
        <dsp:cNvPr id="0" name=""/>
        <dsp:cNvSpPr/>
      </dsp:nvSpPr>
      <dsp:spPr>
        <a:xfrm>
          <a:off x="0" y="5022008"/>
          <a:ext cx="10789350" cy="882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39B62F-EB3D-485B-BC8E-A635475FA3C1}">
      <dsp:nvSpPr>
        <dsp:cNvPr id="0" name=""/>
        <dsp:cNvSpPr/>
      </dsp:nvSpPr>
      <dsp:spPr>
        <a:xfrm>
          <a:off x="539467" y="4505408"/>
          <a:ext cx="7552545" cy="10332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468" tIns="0" rIns="285468" bIns="0" numCol="1" spcCol="1270" anchor="ctr" anchorCtr="0">
          <a:noAutofit/>
        </a:bodyPr>
        <a:lstStyle/>
        <a:p>
          <a:pPr marL="0" lvl="0" indent="0" algn="l" defTabSz="1778000">
            <a:lnSpc>
              <a:spcPct val="100000"/>
            </a:lnSpc>
            <a:spcBef>
              <a:spcPct val="0"/>
            </a:spcBef>
            <a:spcAft>
              <a:spcPct val="35000"/>
            </a:spcAft>
            <a:buNone/>
          </a:pPr>
          <a:r>
            <a:rPr lang="es-ES" sz="4000" kern="1200" dirty="0">
              <a:solidFill>
                <a:srgbClr val="002060"/>
              </a:solidFill>
            </a:rPr>
            <a:t>Admisión</a:t>
          </a:r>
          <a:endParaRPr lang="es-ES" sz="3100" kern="1200" dirty="0">
            <a:solidFill>
              <a:srgbClr val="002060"/>
            </a:solidFill>
          </a:endParaRPr>
        </a:p>
      </dsp:txBody>
      <dsp:txXfrm>
        <a:off x="589904" y="4555845"/>
        <a:ext cx="7451671" cy="932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CE7FB-3661-4C2A-942F-93DF9FC16DD6}">
      <dsp:nvSpPr>
        <dsp:cNvPr id="0" name=""/>
        <dsp:cNvSpPr/>
      </dsp:nvSpPr>
      <dsp:spPr>
        <a:xfrm>
          <a:off x="2315429" y="385161"/>
          <a:ext cx="4977472" cy="4977472"/>
        </a:xfrm>
        <a:prstGeom prst="pie">
          <a:avLst>
            <a:gd name="adj1" fmla="val 16200000"/>
            <a:gd name="adj2" fmla="val 180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kern="1200" dirty="0">
              <a:solidFill>
                <a:srgbClr val="002060"/>
              </a:solidFill>
            </a:rPr>
            <a:t>Acción</a:t>
          </a:r>
        </a:p>
      </dsp:txBody>
      <dsp:txXfrm>
        <a:off x="4938676" y="1439911"/>
        <a:ext cx="1777668" cy="1481390"/>
      </dsp:txXfrm>
    </dsp:sp>
    <dsp:sp modelId="{55A31D76-990C-4EB6-8AB8-4A608298E5BE}">
      <dsp:nvSpPr>
        <dsp:cNvPr id="0" name=""/>
        <dsp:cNvSpPr/>
      </dsp:nvSpPr>
      <dsp:spPr>
        <a:xfrm>
          <a:off x="2212917" y="562928"/>
          <a:ext cx="4977472" cy="4977472"/>
        </a:xfrm>
        <a:prstGeom prst="pie">
          <a:avLst>
            <a:gd name="adj1" fmla="val 1800000"/>
            <a:gd name="adj2" fmla="val 900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kern="1200" dirty="0">
              <a:solidFill>
                <a:srgbClr val="002060"/>
              </a:solidFill>
            </a:rPr>
            <a:t>Reflexión</a:t>
          </a:r>
        </a:p>
      </dsp:txBody>
      <dsp:txXfrm>
        <a:off x="3398030" y="3792360"/>
        <a:ext cx="2666503" cy="1303623"/>
      </dsp:txXfrm>
    </dsp:sp>
    <dsp:sp modelId="{3401836D-FE0C-4F81-BA0B-8EFC434571E8}">
      <dsp:nvSpPr>
        <dsp:cNvPr id="0" name=""/>
        <dsp:cNvSpPr/>
      </dsp:nvSpPr>
      <dsp:spPr>
        <a:xfrm>
          <a:off x="2110405" y="385161"/>
          <a:ext cx="4977472" cy="4977472"/>
        </a:xfrm>
        <a:prstGeom prst="pie">
          <a:avLst>
            <a:gd name="adj1" fmla="val 9000000"/>
            <a:gd name="adj2" fmla="val 1620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kern="1200" dirty="0">
              <a:solidFill>
                <a:srgbClr val="002060"/>
              </a:solidFill>
            </a:rPr>
            <a:t>Indagación</a:t>
          </a:r>
        </a:p>
      </dsp:txBody>
      <dsp:txXfrm>
        <a:off x="2686962" y="1439911"/>
        <a:ext cx="1777668" cy="1481390"/>
      </dsp:txXfrm>
    </dsp:sp>
    <dsp:sp modelId="{11C0E009-8B8D-4BFE-8A68-D45B889255A8}">
      <dsp:nvSpPr>
        <dsp:cNvPr id="0" name=""/>
        <dsp:cNvSpPr/>
      </dsp:nvSpPr>
      <dsp:spPr>
        <a:xfrm>
          <a:off x="2007711" y="77032"/>
          <a:ext cx="5593731" cy="5593731"/>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B3DD45-01EC-494F-A11B-9DC4F295D0F5}">
      <dsp:nvSpPr>
        <dsp:cNvPr id="0" name=""/>
        <dsp:cNvSpPr/>
      </dsp:nvSpPr>
      <dsp:spPr>
        <a:xfrm>
          <a:off x="1904788" y="254484"/>
          <a:ext cx="5593731" cy="5593731"/>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539860-9657-4C94-9AE3-9CBF1C6FBA32}">
      <dsp:nvSpPr>
        <dsp:cNvPr id="0" name=""/>
        <dsp:cNvSpPr/>
      </dsp:nvSpPr>
      <dsp:spPr>
        <a:xfrm>
          <a:off x="1801865" y="77032"/>
          <a:ext cx="5593731" cy="5593731"/>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2735B-9EF1-49A3-825A-2931FFF4AD7F}">
      <dsp:nvSpPr>
        <dsp:cNvPr id="0" name=""/>
        <dsp:cNvSpPr/>
      </dsp:nvSpPr>
      <dsp:spPr>
        <a:xfrm rot="5400000">
          <a:off x="6800711" y="-2707058"/>
          <a:ext cx="1256814" cy="699211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t>¿De dónde provienen mis valores? ¿Cómo puedo saber si me están manipulando?</a:t>
          </a:r>
        </a:p>
      </dsp:txBody>
      <dsp:txXfrm rot="-5400000">
        <a:off x="3933063" y="221943"/>
        <a:ext cx="6930759" cy="1134108"/>
      </dsp:txXfrm>
    </dsp:sp>
    <dsp:sp modelId="{C69A9702-6C55-45F2-890E-4742D848999B}">
      <dsp:nvSpPr>
        <dsp:cNvPr id="0" name=""/>
        <dsp:cNvSpPr/>
      </dsp:nvSpPr>
      <dsp:spPr>
        <a:xfrm>
          <a:off x="0" y="3487"/>
          <a:ext cx="3933063" cy="157101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s-ES" sz="2500" kern="1200" dirty="0"/>
            <a:t>Mis </a:t>
          </a:r>
          <a:r>
            <a:rPr lang="es-ES" sz="2500" b="1" i="1" kern="1200" dirty="0"/>
            <a:t>perspectivas</a:t>
          </a:r>
          <a:r>
            <a:rPr lang="es-ES" sz="2500" kern="1200" dirty="0"/>
            <a:t>, </a:t>
          </a:r>
          <a:r>
            <a:rPr lang="es-ES" sz="2500" b="1" i="1" kern="1200" dirty="0"/>
            <a:t>suposiciones</a:t>
          </a:r>
          <a:r>
            <a:rPr lang="es-ES" sz="2500" kern="1200" dirty="0"/>
            <a:t> y </a:t>
          </a:r>
          <a:r>
            <a:rPr lang="es-ES" sz="2500" b="1" i="1" kern="1200" dirty="0"/>
            <a:t>sesgos</a:t>
          </a:r>
          <a:r>
            <a:rPr lang="es-ES" sz="2500" kern="1200" dirty="0"/>
            <a:t>. Las </a:t>
          </a:r>
          <a:r>
            <a:rPr lang="es-ES" sz="2500" b="1" i="1" kern="1200" dirty="0"/>
            <a:t>implicaciones</a:t>
          </a:r>
          <a:r>
            <a:rPr lang="es-ES" sz="2500" kern="1200" dirty="0"/>
            <a:t> de mis ideas.</a:t>
          </a:r>
        </a:p>
      </dsp:txBody>
      <dsp:txXfrm>
        <a:off x="76691" y="80178"/>
        <a:ext cx="3779681" cy="1417636"/>
      </dsp:txXfrm>
    </dsp:sp>
    <dsp:sp modelId="{684BB013-BF49-4F05-ABDA-BFD1B453134E}">
      <dsp:nvSpPr>
        <dsp:cNvPr id="0" name=""/>
        <dsp:cNvSpPr/>
      </dsp:nvSpPr>
      <dsp:spPr>
        <a:xfrm rot="5400000">
          <a:off x="6800711" y="-1057489"/>
          <a:ext cx="1256814" cy="699211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Historia</a:t>
          </a:r>
        </a:p>
        <a:p>
          <a:pPr marL="171450" lvl="1" indent="-171450" algn="l" defTabSz="711200">
            <a:lnSpc>
              <a:spcPct val="90000"/>
            </a:lnSpc>
            <a:spcBef>
              <a:spcPct val="0"/>
            </a:spcBef>
            <a:spcAft>
              <a:spcPct val="15000"/>
            </a:spcAft>
            <a:buChar char="•"/>
          </a:pPr>
          <a:r>
            <a:rPr lang="es-ES" sz="1600" kern="1200" dirty="0"/>
            <a:t>Ciencias humanas</a:t>
          </a:r>
        </a:p>
        <a:p>
          <a:pPr marL="171450" lvl="1" indent="-171450" algn="l" defTabSz="711200">
            <a:lnSpc>
              <a:spcPct val="90000"/>
            </a:lnSpc>
            <a:spcBef>
              <a:spcPct val="0"/>
            </a:spcBef>
            <a:spcAft>
              <a:spcPct val="15000"/>
            </a:spcAft>
            <a:buChar char="•"/>
          </a:pPr>
          <a:r>
            <a:rPr lang="es-ES" sz="1600" kern="1200" dirty="0"/>
            <a:t>Ciencias naturales</a:t>
          </a:r>
        </a:p>
        <a:p>
          <a:pPr marL="171450" lvl="1" indent="-171450" algn="l" defTabSz="711200">
            <a:lnSpc>
              <a:spcPct val="90000"/>
            </a:lnSpc>
            <a:spcBef>
              <a:spcPct val="0"/>
            </a:spcBef>
            <a:spcAft>
              <a:spcPct val="15000"/>
            </a:spcAft>
            <a:buChar char="•"/>
          </a:pPr>
          <a:r>
            <a:rPr lang="es-ES" sz="1600" kern="1200" dirty="0"/>
            <a:t>Matemáticas</a:t>
          </a:r>
        </a:p>
        <a:p>
          <a:pPr marL="171450" lvl="1" indent="-171450" algn="l" defTabSz="711200">
            <a:lnSpc>
              <a:spcPct val="90000"/>
            </a:lnSpc>
            <a:spcBef>
              <a:spcPct val="0"/>
            </a:spcBef>
            <a:spcAft>
              <a:spcPct val="15000"/>
            </a:spcAft>
            <a:buChar char="•"/>
          </a:pPr>
          <a:r>
            <a:rPr lang="es-ES" sz="1600" kern="1200" dirty="0"/>
            <a:t>Artes</a:t>
          </a:r>
        </a:p>
      </dsp:txBody>
      <dsp:txXfrm rot="-5400000">
        <a:off x="3933063" y="1871512"/>
        <a:ext cx="6930759" cy="1134108"/>
      </dsp:txXfrm>
    </dsp:sp>
    <dsp:sp modelId="{0F69C812-928D-40EC-94FC-DA994E84D808}">
      <dsp:nvSpPr>
        <dsp:cNvPr id="0" name=""/>
        <dsp:cNvSpPr/>
      </dsp:nvSpPr>
      <dsp:spPr>
        <a:xfrm>
          <a:off x="0" y="1653057"/>
          <a:ext cx="3933063" cy="157101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s-ES" sz="2500" kern="1200" dirty="0"/>
            <a:t>Cinco áreas de conocimiento</a:t>
          </a:r>
        </a:p>
      </dsp:txBody>
      <dsp:txXfrm>
        <a:off x="76691" y="1729748"/>
        <a:ext cx="3779681" cy="1417636"/>
      </dsp:txXfrm>
    </dsp:sp>
    <dsp:sp modelId="{E5C73481-612F-4B2F-A48E-D60B295FEDA8}">
      <dsp:nvSpPr>
        <dsp:cNvPr id="0" name=""/>
        <dsp:cNvSpPr/>
      </dsp:nvSpPr>
      <dsp:spPr>
        <a:xfrm rot="5400000">
          <a:off x="7083677" y="216920"/>
          <a:ext cx="690883" cy="699211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t>Exposición (950 palabras) 1º Bachillerato</a:t>
          </a:r>
        </a:p>
        <a:p>
          <a:pPr marL="171450" lvl="1" indent="-171450" algn="l" defTabSz="800100">
            <a:lnSpc>
              <a:spcPct val="90000"/>
            </a:lnSpc>
            <a:spcBef>
              <a:spcPct val="0"/>
            </a:spcBef>
            <a:spcAft>
              <a:spcPct val="15000"/>
            </a:spcAft>
            <a:buChar char="•"/>
          </a:pPr>
          <a:r>
            <a:rPr lang="es-ES" sz="1800" kern="1200" dirty="0"/>
            <a:t>Ensayo (1600 palabras) 2º Bachillerato</a:t>
          </a:r>
        </a:p>
      </dsp:txBody>
      <dsp:txXfrm rot="-5400000">
        <a:off x="3933063" y="3401260"/>
        <a:ext cx="6958386" cy="623431"/>
      </dsp:txXfrm>
    </dsp:sp>
    <dsp:sp modelId="{2B2F2A87-EFC6-45F5-9075-2C646660890C}">
      <dsp:nvSpPr>
        <dsp:cNvPr id="0" name=""/>
        <dsp:cNvSpPr/>
      </dsp:nvSpPr>
      <dsp:spPr>
        <a:xfrm>
          <a:off x="0" y="3302626"/>
          <a:ext cx="3933063" cy="8207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s-ES" sz="2500" kern="1200" dirty="0"/>
            <a:t>Trabajos</a:t>
          </a:r>
        </a:p>
      </dsp:txBody>
      <dsp:txXfrm>
        <a:off x="40063" y="3342689"/>
        <a:ext cx="3852937" cy="740574"/>
      </dsp:txXfrm>
    </dsp:sp>
    <dsp:sp modelId="{09C0AF43-5A82-4868-B411-7124A0563AA6}">
      <dsp:nvSpPr>
        <dsp:cNvPr id="0" name=""/>
        <dsp:cNvSpPr/>
      </dsp:nvSpPr>
      <dsp:spPr>
        <a:xfrm rot="5400000">
          <a:off x="6800711" y="1491330"/>
          <a:ext cx="1256814" cy="699211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Según la Comisión Europea, la </a:t>
          </a:r>
          <a:r>
            <a:rPr lang="es-ES" sz="1800" kern="1200" dirty="0">
              <a:solidFill>
                <a:srgbClr val="000066"/>
              </a:solidFill>
            </a:rPr>
            <a:t>brecha salarial </a:t>
          </a:r>
          <a:r>
            <a:rPr lang="es-ES" sz="1600" kern="1200" dirty="0"/>
            <a:t>en España es del </a:t>
          </a:r>
          <a:r>
            <a:rPr lang="es-ES" sz="2000" kern="1200" dirty="0">
              <a:solidFill>
                <a:srgbClr val="000066"/>
              </a:solidFill>
            </a:rPr>
            <a:t>14,2 %, </a:t>
          </a:r>
          <a:r>
            <a:rPr lang="es-ES" sz="1600" kern="1200" dirty="0"/>
            <a:t>triplicando las tasas de Italia, Rumanía y Luxemburgo.</a:t>
          </a:r>
        </a:p>
        <a:p>
          <a:pPr marL="228600" lvl="1" indent="-228600" algn="l" defTabSz="1066800">
            <a:lnSpc>
              <a:spcPct val="90000"/>
            </a:lnSpc>
            <a:spcBef>
              <a:spcPct val="0"/>
            </a:spcBef>
            <a:spcAft>
              <a:spcPct val="15000"/>
            </a:spcAft>
            <a:buChar char="•"/>
          </a:pPr>
          <a:r>
            <a:rPr lang="es-ES" sz="2400" kern="1200" dirty="0"/>
            <a:t>Analiza críticamente esta información.</a:t>
          </a:r>
        </a:p>
      </dsp:txBody>
      <dsp:txXfrm rot="-5400000">
        <a:off x="3933063" y="4420332"/>
        <a:ext cx="6930759" cy="1134108"/>
      </dsp:txXfrm>
    </dsp:sp>
    <dsp:sp modelId="{448ABCDA-CDBC-4FE6-98FB-F7A18E96D353}">
      <dsp:nvSpPr>
        <dsp:cNvPr id="0" name=""/>
        <dsp:cNvSpPr/>
      </dsp:nvSpPr>
      <dsp:spPr>
        <a:xfrm>
          <a:off x="0" y="4201877"/>
          <a:ext cx="3933063" cy="157101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s-ES" sz="2500" kern="1200" dirty="0"/>
            <a:t>Ejemplo</a:t>
          </a:r>
        </a:p>
      </dsp:txBody>
      <dsp:txXfrm>
        <a:off x="76691" y="4278568"/>
        <a:ext cx="3779681" cy="1417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1F5D7-4516-4041-8C11-E70BAEF1D542}">
      <dsp:nvSpPr>
        <dsp:cNvPr id="0" name=""/>
        <dsp:cNvSpPr/>
      </dsp:nvSpPr>
      <dsp:spPr>
        <a:xfrm>
          <a:off x="0" y="93057"/>
          <a:ext cx="3005666" cy="1803399"/>
        </a:xfrm>
        <a:prstGeom prst="rect">
          <a:avLst/>
        </a:prstGeom>
        <a:solidFill>
          <a:schemeClr val="accent1">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solidFill>
                <a:schemeClr val="tx1"/>
              </a:solidFill>
            </a:rPr>
            <a:t>Cambio: ¿Cómo han evolucionado las relaciones internacionales?</a:t>
          </a:r>
          <a:endParaRPr lang="en-US" sz="2300" kern="1200" dirty="0">
            <a:solidFill>
              <a:schemeClr val="tx1"/>
            </a:solidFill>
          </a:endParaRPr>
        </a:p>
      </dsp:txBody>
      <dsp:txXfrm>
        <a:off x="0" y="93057"/>
        <a:ext cx="3005666" cy="1803399"/>
      </dsp:txXfrm>
    </dsp:sp>
    <dsp:sp modelId="{1E051832-8EF3-4B14-A1EC-6D2D8A0DDAB2}">
      <dsp:nvSpPr>
        <dsp:cNvPr id="0" name=""/>
        <dsp:cNvSpPr/>
      </dsp:nvSpPr>
      <dsp:spPr>
        <a:xfrm>
          <a:off x="3306233" y="93057"/>
          <a:ext cx="3005666" cy="1803399"/>
        </a:xfrm>
        <a:prstGeom prst="rect">
          <a:avLst/>
        </a:prstGeom>
        <a:solidFill>
          <a:schemeClr val="accent1">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solidFill>
                <a:schemeClr val="tx1"/>
              </a:solidFill>
            </a:rPr>
            <a:t>Continuidad : ¿perviven hoy ideologías que provocaron las guerras?</a:t>
          </a:r>
          <a:endParaRPr lang="en-US" sz="2300" kern="1200" dirty="0">
            <a:solidFill>
              <a:schemeClr val="tx1"/>
            </a:solidFill>
          </a:endParaRPr>
        </a:p>
      </dsp:txBody>
      <dsp:txXfrm>
        <a:off x="3306233" y="93057"/>
        <a:ext cx="3005666" cy="1803399"/>
      </dsp:txXfrm>
    </dsp:sp>
    <dsp:sp modelId="{ED184F24-DE81-4D1D-838F-63F8FAFEF7DB}">
      <dsp:nvSpPr>
        <dsp:cNvPr id="0" name=""/>
        <dsp:cNvSpPr/>
      </dsp:nvSpPr>
      <dsp:spPr>
        <a:xfrm>
          <a:off x="6612466" y="93057"/>
          <a:ext cx="3005666" cy="1803399"/>
        </a:xfrm>
        <a:prstGeom prst="rect">
          <a:avLst/>
        </a:prstGeom>
        <a:solidFill>
          <a:schemeClr val="accent1">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solidFill>
                <a:schemeClr val="tx1"/>
              </a:solidFill>
            </a:rPr>
            <a:t>Causa: ¿por qué han ocurrido esas guerras?</a:t>
          </a:r>
          <a:endParaRPr lang="en-US" sz="2300" kern="1200" dirty="0"/>
        </a:p>
      </dsp:txBody>
      <dsp:txXfrm>
        <a:off x="6612466" y="93057"/>
        <a:ext cx="3005666" cy="1803399"/>
      </dsp:txXfrm>
    </dsp:sp>
    <dsp:sp modelId="{C6B9E535-32BE-4BD3-86A9-61C1E426725D}">
      <dsp:nvSpPr>
        <dsp:cNvPr id="0" name=""/>
        <dsp:cNvSpPr/>
      </dsp:nvSpPr>
      <dsp:spPr>
        <a:xfrm>
          <a:off x="0" y="2197024"/>
          <a:ext cx="3005666" cy="1803399"/>
        </a:xfrm>
        <a:prstGeom prst="rect">
          <a:avLst/>
        </a:prstGeom>
        <a:solidFill>
          <a:schemeClr val="accent1">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solidFill>
                <a:schemeClr val="tx1"/>
              </a:solidFill>
            </a:rPr>
            <a:t>Consecuencia: ¿ qué consecuencias han tenido?,¿ hoy sufrimos alguna consecuencia aún?</a:t>
          </a:r>
          <a:endParaRPr lang="en-US" sz="2300" kern="1200" dirty="0">
            <a:solidFill>
              <a:schemeClr val="tx1"/>
            </a:solidFill>
          </a:endParaRPr>
        </a:p>
      </dsp:txBody>
      <dsp:txXfrm>
        <a:off x="0" y="2197024"/>
        <a:ext cx="3005666" cy="1803399"/>
      </dsp:txXfrm>
    </dsp:sp>
    <dsp:sp modelId="{C17B5BD2-B499-497A-A7A8-5D33ED8E9F0B}">
      <dsp:nvSpPr>
        <dsp:cNvPr id="0" name=""/>
        <dsp:cNvSpPr/>
      </dsp:nvSpPr>
      <dsp:spPr>
        <a:xfrm>
          <a:off x="3306233" y="2197024"/>
          <a:ext cx="3005666" cy="1803399"/>
        </a:xfrm>
        <a:prstGeom prst="rect">
          <a:avLst/>
        </a:prstGeom>
        <a:solidFill>
          <a:schemeClr val="accent1">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solidFill>
                <a:schemeClr val="tx1"/>
              </a:solidFill>
            </a:rPr>
            <a:t>Importancia: ¿ Qué papel han jugado personajes como Stalin, Mussolini, Hitler?</a:t>
          </a:r>
          <a:endParaRPr lang="en-US" sz="2300" kern="1200" dirty="0">
            <a:solidFill>
              <a:schemeClr val="tx1"/>
            </a:solidFill>
          </a:endParaRPr>
        </a:p>
      </dsp:txBody>
      <dsp:txXfrm>
        <a:off x="3306233" y="2197024"/>
        <a:ext cx="3005666" cy="1803399"/>
      </dsp:txXfrm>
    </dsp:sp>
    <dsp:sp modelId="{5AD789EA-E1D1-4866-A7E5-4031225F883C}">
      <dsp:nvSpPr>
        <dsp:cNvPr id="0" name=""/>
        <dsp:cNvSpPr/>
      </dsp:nvSpPr>
      <dsp:spPr>
        <a:xfrm>
          <a:off x="6612466" y="2197024"/>
          <a:ext cx="3005666" cy="1803399"/>
        </a:xfrm>
        <a:prstGeom prst="rect">
          <a:avLst/>
        </a:prstGeom>
        <a:solidFill>
          <a:schemeClr val="accent1">
            <a:lumMod val="75000"/>
          </a:schemeClr>
        </a:solidFill>
        <a:ln w="1079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solidFill>
                <a:schemeClr val="tx1"/>
              </a:solidFill>
            </a:rPr>
            <a:t>Perspectiva:¿ quién fue responsable? </a:t>
          </a:r>
          <a:endParaRPr lang="en-US" sz="2300" kern="1200" dirty="0">
            <a:solidFill>
              <a:schemeClr val="tx1"/>
            </a:solidFill>
          </a:endParaRPr>
        </a:p>
      </dsp:txBody>
      <dsp:txXfrm>
        <a:off x="6612466" y="2197024"/>
        <a:ext cx="3005666" cy="18033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B7915-D2B5-42A6-BB49-FD52FEF31032}">
      <dsp:nvSpPr>
        <dsp:cNvPr id="0" name=""/>
        <dsp:cNvSpPr/>
      </dsp:nvSpPr>
      <dsp:spPr>
        <a:xfrm>
          <a:off x="0" y="93057"/>
          <a:ext cx="3005666" cy="1803399"/>
        </a:xfrm>
        <a:prstGeom prst="rect">
          <a:avLst/>
        </a:prstGeom>
        <a:solidFill>
          <a:schemeClr val="accent1">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Analizar. ”Analiza las causas económicas de la 1º Guerra Mundial”</a:t>
          </a:r>
          <a:endParaRPr lang="en-US" sz="2000" kern="1200" dirty="0">
            <a:solidFill>
              <a:schemeClr val="tx1"/>
            </a:solidFill>
          </a:endParaRPr>
        </a:p>
      </dsp:txBody>
      <dsp:txXfrm>
        <a:off x="0" y="93057"/>
        <a:ext cx="3005666" cy="1803399"/>
      </dsp:txXfrm>
    </dsp:sp>
    <dsp:sp modelId="{56B32939-602E-429D-98FE-2781BAF10C5A}">
      <dsp:nvSpPr>
        <dsp:cNvPr id="0" name=""/>
        <dsp:cNvSpPr/>
      </dsp:nvSpPr>
      <dsp:spPr>
        <a:xfrm>
          <a:off x="3306233" y="93057"/>
          <a:ext cx="3005666" cy="1803399"/>
        </a:xfrm>
        <a:prstGeom prst="rect">
          <a:avLst/>
        </a:prstGeom>
        <a:solidFill>
          <a:schemeClr val="accent1">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Comparar. ”Compara las consecuencias de la Guerra civil española y la china”.</a:t>
          </a:r>
          <a:endParaRPr lang="en-US" sz="2000" kern="1200" dirty="0">
            <a:solidFill>
              <a:schemeClr val="tx1"/>
            </a:solidFill>
          </a:endParaRPr>
        </a:p>
      </dsp:txBody>
      <dsp:txXfrm>
        <a:off x="3306233" y="93057"/>
        <a:ext cx="3005666" cy="1803399"/>
      </dsp:txXfrm>
    </dsp:sp>
    <dsp:sp modelId="{B7B0FB2F-AC03-4E8D-95DB-AEF29DD154FE}">
      <dsp:nvSpPr>
        <dsp:cNvPr id="0" name=""/>
        <dsp:cNvSpPr/>
      </dsp:nvSpPr>
      <dsp:spPr>
        <a:xfrm>
          <a:off x="6612466" y="93057"/>
          <a:ext cx="3005666" cy="1803399"/>
        </a:xfrm>
        <a:prstGeom prst="rect">
          <a:avLst/>
        </a:prstGeom>
        <a:solidFill>
          <a:schemeClr val="accent1">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Discutir.” Discute la siguiente afirmación: las guerras del siglo XX han contribuido a la emancipación de la mujer”</a:t>
          </a:r>
          <a:endParaRPr lang="en-US" sz="2000" kern="1200" dirty="0">
            <a:solidFill>
              <a:schemeClr val="tx1"/>
            </a:solidFill>
          </a:endParaRPr>
        </a:p>
      </dsp:txBody>
      <dsp:txXfrm>
        <a:off x="6612466" y="93057"/>
        <a:ext cx="3005666" cy="1803399"/>
      </dsp:txXfrm>
    </dsp:sp>
    <dsp:sp modelId="{CB5E041B-9532-4D0F-87ED-CDC597C108F1}">
      <dsp:nvSpPr>
        <dsp:cNvPr id="0" name=""/>
        <dsp:cNvSpPr/>
      </dsp:nvSpPr>
      <dsp:spPr>
        <a:xfrm>
          <a:off x="0" y="2197024"/>
          <a:ext cx="3005666" cy="1803399"/>
        </a:xfrm>
        <a:prstGeom prst="rect">
          <a:avLst/>
        </a:prstGeom>
        <a:solidFill>
          <a:schemeClr val="accent1">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¿En qué medida?. ”En qué medida las guerras han contribuido a la emancipación de la mujer?</a:t>
          </a:r>
          <a:endParaRPr lang="en-US" sz="2000" kern="1200" dirty="0">
            <a:solidFill>
              <a:schemeClr val="tx1"/>
            </a:solidFill>
          </a:endParaRPr>
        </a:p>
      </dsp:txBody>
      <dsp:txXfrm>
        <a:off x="0" y="2197024"/>
        <a:ext cx="3005666" cy="1803399"/>
      </dsp:txXfrm>
    </dsp:sp>
    <dsp:sp modelId="{22EA8EFE-F9CA-44F2-9777-9B3F6A38294A}">
      <dsp:nvSpPr>
        <dsp:cNvPr id="0" name=""/>
        <dsp:cNvSpPr/>
      </dsp:nvSpPr>
      <dsp:spPr>
        <a:xfrm>
          <a:off x="3306233" y="2197024"/>
          <a:ext cx="3005666" cy="1803399"/>
        </a:xfrm>
        <a:prstGeom prst="rect">
          <a:avLst/>
        </a:prstGeom>
        <a:solidFill>
          <a:schemeClr val="accent1">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Evaluar. “Evalúa el impacto de la  Guerra  Fría en España”</a:t>
          </a:r>
          <a:endParaRPr lang="en-US" sz="2000" kern="1200" dirty="0">
            <a:solidFill>
              <a:schemeClr val="tx1"/>
            </a:solidFill>
          </a:endParaRPr>
        </a:p>
      </dsp:txBody>
      <dsp:txXfrm>
        <a:off x="3306233" y="2197024"/>
        <a:ext cx="3005666" cy="1803399"/>
      </dsp:txXfrm>
    </dsp:sp>
    <dsp:sp modelId="{1B3A839D-437C-4DD1-A414-E8422683ED07}">
      <dsp:nvSpPr>
        <dsp:cNvPr id="0" name=""/>
        <dsp:cNvSpPr/>
      </dsp:nvSpPr>
      <dsp:spPr>
        <a:xfrm>
          <a:off x="6612466" y="2197024"/>
          <a:ext cx="3005666" cy="1803399"/>
        </a:xfrm>
        <a:prstGeom prst="rect">
          <a:avLst/>
        </a:prstGeom>
        <a:solidFill>
          <a:schemeClr val="accent1">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Examinar. “Examina el impacto de las guerras en el </a:t>
          </a:r>
          <a:r>
            <a:rPr lang="es-ES" sz="2000" kern="1200">
              <a:solidFill>
                <a:schemeClr val="tx1"/>
              </a:solidFill>
            </a:rPr>
            <a:t>desarrollo tecnológico”</a:t>
          </a:r>
          <a:endParaRPr lang="en-US" sz="2000" kern="1200" dirty="0">
            <a:solidFill>
              <a:schemeClr val="tx1"/>
            </a:solidFill>
          </a:endParaRPr>
        </a:p>
      </dsp:txBody>
      <dsp:txXfrm>
        <a:off x="6612466" y="2197024"/>
        <a:ext cx="3005666" cy="18033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54A1C154-4D6B-4CA3-B352-25DDF6274B0B}"/>
              </a:ext>
            </a:extLst>
          </p:cNvPr>
          <p:cNvSpPr/>
          <p:nvPr/>
        </p:nvSpPr>
        <p:spPr>
          <a:xfrm>
            <a:off x="0" y="762000"/>
            <a:ext cx="9142413" cy="533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a:extLst>
              <a:ext uri="{FF2B5EF4-FFF2-40B4-BE49-F238E27FC236}">
                <a16:creationId xmlns:a16="http://schemas.microsoft.com/office/drawing/2014/main" id="{1FF1065F-2A35-43DF-A313-20789B689ACA}"/>
              </a:ext>
            </a:extLst>
          </p:cNvPr>
          <p:cNvSpPr/>
          <p:nvPr/>
        </p:nvSpPr>
        <p:spPr>
          <a:xfrm>
            <a:off x="9271000" y="762000"/>
            <a:ext cx="2924175" cy="5334000"/>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lstStyle>
            <a:lvl1pPr algn="l">
              <a:defRPr sz="5900" spc="-10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6" name="Date Placeholder 3">
            <a:extLst>
              <a:ext uri="{FF2B5EF4-FFF2-40B4-BE49-F238E27FC236}">
                <a16:creationId xmlns:a16="http://schemas.microsoft.com/office/drawing/2014/main" id="{7B345FEE-BE69-488A-BB6B-559219F1B532}"/>
              </a:ext>
            </a:extLst>
          </p:cNvPr>
          <p:cNvSpPr>
            <a:spLocks noGrp="1"/>
          </p:cNvSpPr>
          <p:nvPr>
            <p:ph type="dt" sz="half" idx="10"/>
          </p:nvPr>
        </p:nvSpPr>
        <p:spPr/>
        <p:txBody>
          <a:bodyPr/>
          <a:lstStyle>
            <a:lvl1pPr>
              <a:defRPr/>
            </a:lvl1pPr>
          </a:lstStyle>
          <a:p>
            <a:pPr>
              <a:defRPr/>
            </a:pPr>
            <a:fld id="{28431A73-D35F-4226-BE0F-0159CBFF3A9E}" type="datetimeFigureOut">
              <a:rPr lang="es-ES"/>
              <a:pPr>
                <a:defRPr/>
              </a:pPr>
              <a:t>10/03/2025</a:t>
            </a:fld>
            <a:endParaRPr lang="es-ES"/>
          </a:p>
        </p:txBody>
      </p:sp>
      <p:sp>
        <p:nvSpPr>
          <p:cNvPr id="7" name="Footer Placeholder 4">
            <a:extLst>
              <a:ext uri="{FF2B5EF4-FFF2-40B4-BE49-F238E27FC236}">
                <a16:creationId xmlns:a16="http://schemas.microsoft.com/office/drawing/2014/main" id="{0B9FCF68-48E3-4820-99FC-07CC3E542209}"/>
              </a:ext>
            </a:extLst>
          </p:cNvPr>
          <p:cNvSpPr>
            <a:spLocks noGrp="1"/>
          </p:cNvSpPr>
          <p:nvPr>
            <p:ph type="ftr" sz="quarter" idx="11"/>
          </p:nvPr>
        </p:nvSpPr>
        <p:spPr/>
        <p:txBody>
          <a:bodyPr/>
          <a:lstStyle>
            <a:lvl1pPr>
              <a:defRPr/>
            </a:lvl1pPr>
          </a:lstStyle>
          <a:p>
            <a:pPr>
              <a:defRPr/>
            </a:pPr>
            <a:endParaRPr lang="es-ES"/>
          </a:p>
        </p:txBody>
      </p:sp>
      <p:sp>
        <p:nvSpPr>
          <p:cNvPr id="8" name="Slide Number Placeholder 5">
            <a:extLst>
              <a:ext uri="{FF2B5EF4-FFF2-40B4-BE49-F238E27FC236}">
                <a16:creationId xmlns:a16="http://schemas.microsoft.com/office/drawing/2014/main" id="{9CB959F7-52CD-439F-871A-529F12D4E7DC}"/>
              </a:ext>
            </a:extLst>
          </p:cNvPr>
          <p:cNvSpPr>
            <a:spLocks noGrp="1"/>
          </p:cNvSpPr>
          <p:nvPr>
            <p:ph type="sldNum" sz="quarter" idx="12"/>
          </p:nvPr>
        </p:nvSpPr>
        <p:spPr/>
        <p:txBody>
          <a:bodyPr/>
          <a:lstStyle>
            <a:lvl1pPr>
              <a:defRPr/>
            </a:lvl1pPr>
          </a:lstStyle>
          <a:p>
            <a:fld id="{4D8A5BAF-146B-414E-97EA-AEA88A314718}" type="slidenum">
              <a:rPr lang="es-ES" altLang="es-ES"/>
              <a:pPr/>
              <a:t>‹Nº›</a:t>
            </a:fld>
            <a:endParaRPr lang="es-ES" altLang="es-ES"/>
          </a:p>
        </p:txBody>
      </p:sp>
    </p:spTree>
    <p:extLst>
      <p:ext uri="{BB962C8B-B14F-4D97-AF65-F5344CB8AC3E}">
        <p14:creationId xmlns:p14="http://schemas.microsoft.com/office/powerpoint/2010/main" val="110066759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a:extLst>
              <a:ext uri="{FF2B5EF4-FFF2-40B4-BE49-F238E27FC236}">
                <a16:creationId xmlns:a16="http://schemas.microsoft.com/office/drawing/2014/main" id="{F4F0EA31-DCBC-42EC-8BA1-26C7A9985809}"/>
              </a:ext>
            </a:extLst>
          </p:cNvPr>
          <p:cNvSpPr>
            <a:spLocks noGrp="1"/>
          </p:cNvSpPr>
          <p:nvPr>
            <p:ph type="dt" sz="half" idx="10"/>
          </p:nvPr>
        </p:nvSpPr>
        <p:spPr/>
        <p:txBody>
          <a:bodyPr/>
          <a:lstStyle>
            <a:lvl1pPr>
              <a:defRPr/>
            </a:lvl1pPr>
          </a:lstStyle>
          <a:p>
            <a:pPr>
              <a:defRPr/>
            </a:pPr>
            <a:fld id="{3893644C-A10B-482E-8EBA-83CE08ABDC25}" type="datetimeFigureOut">
              <a:rPr lang="es-ES"/>
              <a:pPr>
                <a:defRPr/>
              </a:pPr>
              <a:t>10/03/2025</a:t>
            </a:fld>
            <a:endParaRPr lang="es-ES"/>
          </a:p>
        </p:txBody>
      </p:sp>
      <p:sp>
        <p:nvSpPr>
          <p:cNvPr id="5" name="Footer Placeholder 4">
            <a:extLst>
              <a:ext uri="{FF2B5EF4-FFF2-40B4-BE49-F238E27FC236}">
                <a16:creationId xmlns:a16="http://schemas.microsoft.com/office/drawing/2014/main" id="{A1D67A5E-2461-45D7-B502-2D1FD41FD115}"/>
              </a:ext>
            </a:extLst>
          </p:cNvPr>
          <p:cNvSpPr>
            <a:spLocks noGrp="1"/>
          </p:cNvSpPr>
          <p:nvPr>
            <p:ph type="ftr" sz="quarter" idx="11"/>
          </p:nvPr>
        </p:nvSpPr>
        <p:spPr/>
        <p:txBody>
          <a:bodyPr/>
          <a:lstStyle>
            <a:lvl1pPr>
              <a:defRPr/>
            </a:lvl1pPr>
          </a:lstStyle>
          <a:p>
            <a:pPr>
              <a:defRPr/>
            </a:pPr>
            <a:endParaRPr lang="es-ES"/>
          </a:p>
        </p:txBody>
      </p:sp>
      <p:sp>
        <p:nvSpPr>
          <p:cNvPr id="6" name="Slide Number Placeholder 5">
            <a:extLst>
              <a:ext uri="{FF2B5EF4-FFF2-40B4-BE49-F238E27FC236}">
                <a16:creationId xmlns:a16="http://schemas.microsoft.com/office/drawing/2014/main" id="{CF916BAD-E25D-44AD-86A6-A347347BBD61}"/>
              </a:ext>
            </a:extLst>
          </p:cNvPr>
          <p:cNvSpPr>
            <a:spLocks noGrp="1"/>
          </p:cNvSpPr>
          <p:nvPr>
            <p:ph type="sldNum" sz="quarter" idx="12"/>
          </p:nvPr>
        </p:nvSpPr>
        <p:spPr/>
        <p:txBody>
          <a:bodyPr/>
          <a:lstStyle>
            <a:lvl1pPr>
              <a:defRPr/>
            </a:lvl1pPr>
          </a:lstStyle>
          <a:p>
            <a:fld id="{3EB24E3E-5B6C-4724-92D1-53466094AC3C}" type="slidenum">
              <a:rPr lang="es-ES" altLang="es-ES"/>
              <a:pPr/>
              <a:t>‹Nº›</a:t>
            </a:fld>
            <a:endParaRPr lang="es-ES" altLang="es-ES"/>
          </a:p>
        </p:txBody>
      </p:sp>
    </p:spTree>
    <p:extLst>
      <p:ext uri="{BB962C8B-B14F-4D97-AF65-F5344CB8AC3E}">
        <p14:creationId xmlns:p14="http://schemas.microsoft.com/office/powerpoint/2010/main" val="172533337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lstStyle>
            <a:lvl1pPr>
              <a:defRPr sz="5900" b="0" spc="-100"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a:extLst>
              <a:ext uri="{FF2B5EF4-FFF2-40B4-BE49-F238E27FC236}">
                <a16:creationId xmlns:a16="http://schemas.microsoft.com/office/drawing/2014/main" id="{098C8BF3-3CBA-461C-B291-6979DE006AEA}"/>
              </a:ext>
            </a:extLst>
          </p:cNvPr>
          <p:cNvSpPr>
            <a:spLocks noGrp="1"/>
          </p:cNvSpPr>
          <p:nvPr>
            <p:ph type="dt" sz="half" idx="10"/>
          </p:nvPr>
        </p:nvSpPr>
        <p:spPr/>
        <p:txBody>
          <a:bodyPr/>
          <a:lstStyle>
            <a:lvl1pPr>
              <a:defRPr/>
            </a:lvl1pPr>
          </a:lstStyle>
          <a:p>
            <a:pPr>
              <a:defRPr/>
            </a:pPr>
            <a:fld id="{8B285042-3AB4-4AA8-A849-7D189289F270}" type="datetimeFigureOut">
              <a:rPr lang="es-ES"/>
              <a:pPr>
                <a:defRPr/>
              </a:pPr>
              <a:t>10/03/2025</a:t>
            </a:fld>
            <a:endParaRPr lang="es-ES"/>
          </a:p>
        </p:txBody>
      </p:sp>
      <p:sp>
        <p:nvSpPr>
          <p:cNvPr id="5" name="Footer Placeholder 4">
            <a:extLst>
              <a:ext uri="{FF2B5EF4-FFF2-40B4-BE49-F238E27FC236}">
                <a16:creationId xmlns:a16="http://schemas.microsoft.com/office/drawing/2014/main" id="{A444E5FF-256D-4639-9E77-8AE6FF0EC454}"/>
              </a:ext>
            </a:extLst>
          </p:cNvPr>
          <p:cNvSpPr>
            <a:spLocks noGrp="1"/>
          </p:cNvSpPr>
          <p:nvPr>
            <p:ph type="ftr" sz="quarter" idx="11"/>
          </p:nvPr>
        </p:nvSpPr>
        <p:spPr/>
        <p:txBody>
          <a:bodyPr/>
          <a:lstStyle>
            <a:lvl1pPr>
              <a:defRPr/>
            </a:lvl1pPr>
          </a:lstStyle>
          <a:p>
            <a:pPr>
              <a:defRPr/>
            </a:pPr>
            <a:endParaRPr lang="es-ES"/>
          </a:p>
        </p:txBody>
      </p:sp>
      <p:sp>
        <p:nvSpPr>
          <p:cNvPr id="6" name="Slide Number Placeholder 5">
            <a:extLst>
              <a:ext uri="{FF2B5EF4-FFF2-40B4-BE49-F238E27FC236}">
                <a16:creationId xmlns:a16="http://schemas.microsoft.com/office/drawing/2014/main" id="{64563789-2EFB-4625-817D-3EFE9D976FC3}"/>
              </a:ext>
            </a:extLst>
          </p:cNvPr>
          <p:cNvSpPr>
            <a:spLocks noGrp="1"/>
          </p:cNvSpPr>
          <p:nvPr>
            <p:ph type="sldNum" sz="quarter" idx="12"/>
          </p:nvPr>
        </p:nvSpPr>
        <p:spPr/>
        <p:txBody>
          <a:bodyPr/>
          <a:lstStyle>
            <a:lvl1pPr>
              <a:defRPr/>
            </a:lvl1pPr>
          </a:lstStyle>
          <a:p>
            <a:fld id="{807CF7F6-7946-4153-A2E4-1F9B6463AA79}" type="slidenum">
              <a:rPr lang="es-ES" altLang="es-ES"/>
              <a:pPr/>
              <a:t>‹Nº›</a:t>
            </a:fld>
            <a:endParaRPr lang="es-ES" altLang="es-ES"/>
          </a:p>
        </p:txBody>
      </p:sp>
    </p:spTree>
    <p:extLst>
      <p:ext uri="{BB962C8B-B14F-4D97-AF65-F5344CB8AC3E}">
        <p14:creationId xmlns:p14="http://schemas.microsoft.com/office/powerpoint/2010/main" val="100948528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3">
            <a:extLst>
              <a:ext uri="{FF2B5EF4-FFF2-40B4-BE49-F238E27FC236}">
                <a16:creationId xmlns:a16="http://schemas.microsoft.com/office/drawing/2014/main" id="{D84F2129-DBEE-4478-A855-67B7835022F2}"/>
              </a:ext>
            </a:extLst>
          </p:cNvPr>
          <p:cNvSpPr>
            <a:spLocks noGrp="1"/>
          </p:cNvSpPr>
          <p:nvPr>
            <p:ph type="dt" sz="half" idx="10"/>
          </p:nvPr>
        </p:nvSpPr>
        <p:spPr/>
        <p:txBody>
          <a:bodyPr/>
          <a:lstStyle>
            <a:lvl1pPr>
              <a:defRPr/>
            </a:lvl1pPr>
          </a:lstStyle>
          <a:p>
            <a:pPr>
              <a:defRPr/>
            </a:pPr>
            <a:fld id="{56528168-4BBA-483D-A73A-8EBF35F8DD29}" type="datetimeFigureOut">
              <a:rPr lang="es-ES"/>
              <a:pPr>
                <a:defRPr/>
              </a:pPr>
              <a:t>10/03/2025</a:t>
            </a:fld>
            <a:endParaRPr lang="es-ES"/>
          </a:p>
        </p:txBody>
      </p:sp>
      <p:sp>
        <p:nvSpPr>
          <p:cNvPr id="6" name="Footer Placeholder 4">
            <a:extLst>
              <a:ext uri="{FF2B5EF4-FFF2-40B4-BE49-F238E27FC236}">
                <a16:creationId xmlns:a16="http://schemas.microsoft.com/office/drawing/2014/main" id="{299D3EB7-FCFA-48FD-BAF7-F257B4C3455A}"/>
              </a:ext>
            </a:extLst>
          </p:cNvPr>
          <p:cNvSpPr>
            <a:spLocks noGrp="1"/>
          </p:cNvSpPr>
          <p:nvPr>
            <p:ph type="ftr" sz="quarter" idx="11"/>
          </p:nvPr>
        </p:nvSpPr>
        <p:spPr/>
        <p:txBody>
          <a:bodyPr/>
          <a:lstStyle>
            <a:lvl1pPr>
              <a:defRPr/>
            </a:lvl1pPr>
          </a:lstStyle>
          <a:p>
            <a:pPr>
              <a:defRPr/>
            </a:pPr>
            <a:endParaRPr lang="es-ES"/>
          </a:p>
        </p:txBody>
      </p:sp>
      <p:sp>
        <p:nvSpPr>
          <p:cNvPr id="7" name="Slide Number Placeholder 5">
            <a:extLst>
              <a:ext uri="{FF2B5EF4-FFF2-40B4-BE49-F238E27FC236}">
                <a16:creationId xmlns:a16="http://schemas.microsoft.com/office/drawing/2014/main" id="{FD0A8034-ACE6-4426-8F73-B967A2F4D7B5}"/>
              </a:ext>
            </a:extLst>
          </p:cNvPr>
          <p:cNvSpPr>
            <a:spLocks noGrp="1"/>
          </p:cNvSpPr>
          <p:nvPr>
            <p:ph type="sldNum" sz="quarter" idx="12"/>
          </p:nvPr>
        </p:nvSpPr>
        <p:spPr/>
        <p:txBody>
          <a:bodyPr/>
          <a:lstStyle>
            <a:lvl1pPr>
              <a:defRPr/>
            </a:lvl1pPr>
          </a:lstStyle>
          <a:p>
            <a:fld id="{9E06EEEE-504A-4CD2-9D4D-1154FE1DF474}" type="slidenum">
              <a:rPr lang="es-ES" altLang="es-ES"/>
              <a:pPr/>
              <a:t>‹Nº›</a:t>
            </a:fld>
            <a:endParaRPr lang="es-ES" altLang="es-ES"/>
          </a:p>
        </p:txBody>
      </p:sp>
    </p:spTree>
    <p:extLst>
      <p:ext uri="{BB962C8B-B14F-4D97-AF65-F5344CB8AC3E}">
        <p14:creationId xmlns:p14="http://schemas.microsoft.com/office/powerpoint/2010/main" val="211937907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a:extLst>
              <a:ext uri="{FF2B5EF4-FFF2-40B4-BE49-F238E27FC236}">
                <a16:creationId xmlns:a16="http://schemas.microsoft.com/office/drawing/2014/main" id="{2B236B12-1A43-4114-9D16-8B1DDB691C4E}"/>
              </a:ext>
            </a:extLst>
          </p:cNvPr>
          <p:cNvSpPr>
            <a:spLocks noGrp="1"/>
          </p:cNvSpPr>
          <p:nvPr>
            <p:ph type="dt" sz="half" idx="10"/>
          </p:nvPr>
        </p:nvSpPr>
        <p:spPr/>
        <p:txBody>
          <a:bodyPr/>
          <a:lstStyle>
            <a:lvl1pPr>
              <a:defRPr/>
            </a:lvl1pPr>
          </a:lstStyle>
          <a:p>
            <a:pPr>
              <a:defRPr/>
            </a:pPr>
            <a:fld id="{142B8F1E-8A89-492D-BEEF-620A194DE6D2}" type="datetimeFigureOut">
              <a:rPr lang="es-ES"/>
              <a:pPr>
                <a:defRPr/>
              </a:pPr>
              <a:t>10/03/2025</a:t>
            </a:fld>
            <a:endParaRPr lang="es-ES"/>
          </a:p>
        </p:txBody>
      </p:sp>
      <p:sp>
        <p:nvSpPr>
          <p:cNvPr id="8" name="Footer Placeholder 4">
            <a:extLst>
              <a:ext uri="{FF2B5EF4-FFF2-40B4-BE49-F238E27FC236}">
                <a16:creationId xmlns:a16="http://schemas.microsoft.com/office/drawing/2014/main" id="{9CAFBC07-5669-4265-A37F-9209C7553999}"/>
              </a:ext>
            </a:extLst>
          </p:cNvPr>
          <p:cNvSpPr>
            <a:spLocks noGrp="1"/>
          </p:cNvSpPr>
          <p:nvPr>
            <p:ph type="ftr" sz="quarter" idx="11"/>
          </p:nvPr>
        </p:nvSpPr>
        <p:spPr/>
        <p:txBody>
          <a:bodyPr/>
          <a:lstStyle>
            <a:lvl1pPr>
              <a:defRPr/>
            </a:lvl1pPr>
          </a:lstStyle>
          <a:p>
            <a:pPr>
              <a:defRPr/>
            </a:pPr>
            <a:endParaRPr lang="es-ES"/>
          </a:p>
        </p:txBody>
      </p:sp>
      <p:sp>
        <p:nvSpPr>
          <p:cNvPr id="9" name="Slide Number Placeholder 5">
            <a:extLst>
              <a:ext uri="{FF2B5EF4-FFF2-40B4-BE49-F238E27FC236}">
                <a16:creationId xmlns:a16="http://schemas.microsoft.com/office/drawing/2014/main" id="{A30E556A-D723-4FC6-9F18-0290EE30DAD4}"/>
              </a:ext>
            </a:extLst>
          </p:cNvPr>
          <p:cNvSpPr>
            <a:spLocks noGrp="1"/>
          </p:cNvSpPr>
          <p:nvPr>
            <p:ph type="sldNum" sz="quarter" idx="12"/>
          </p:nvPr>
        </p:nvSpPr>
        <p:spPr/>
        <p:txBody>
          <a:bodyPr/>
          <a:lstStyle>
            <a:lvl1pPr>
              <a:defRPr/>
            </a:lvl1pPr>
          </a:lstStyle>
          <a:p>
            <a:fld id="{479E9677-2536-4F4A-BD4F-B16B91B126F5}" type="slidenum">
              <a:rPr lang="es-ES" altLang="es-ES"/>
              <a:pPr/>
              <a:t>‹Nº›</a:t>
            </a:fld>
            <a:endParaRPr lang="es-ES" altLang="es-ES"/>
          </a:p>
        </p:txBody>
      </p:sp>
    </p:spTree>
    <p:extLst>
      <p:ext uri="{BB962C8B-B14F-4D97-AF65-F5344CB8AC3E}">
        <p14:creationId xmlns:p14="http://schemas.microsoft.com/office/powerpoint/2010/main" val="44540164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3">
            <a:extLst>
              <a:ext uri="{FF2B5EF4-FFF2-40B4-BE49-F238E27FC236}">
                <a16:creationId xmlns:a16="http://schemas.microsoft.com/office/drawing/2014/main" id="{1DD7D3B7-911A-447F-B91E-F6CBCE8C7260}"/>
              </a:ext>
            </a:extLst>
          </p:cNvPr>
          <p:cNvSpPr>
            <a:spLocks noGrp="1"/>
          </p:cNvSpPr>
          <p:nvPr>
            <p:ph type="dt" sz="half" idx="10"/>
          </p:nvPr>
        </p:nvSpPr>
        <p:spPr/>
        <p:txBody>
          <a:bodyPr/>
          <a:lstStyle>
            <a:lvl1pPr>
              <a:defRPr/>
            </a:lvl1pPr>
          </a:lstStyle>
          <a:p>
            <a:pPr>
              <a:defRPr/>
            </a:pPr>
            <a:fld id="{E18EABE2-6A2C-45A8-B74F-4A55AE9C575F}" type="datetimeFigureOut">
              <a:rPr lang="es-ES"/>
              <a:pPr>
                <a:defRPr/>
              </a:pPr>
              <a:t>10/03/2025</a:t>
            </a:fld>
            <a:endParaRPr lang="es-ES"/>
          </a:p>
        </p:txBody>
      </p:sp>
      <p:sp>
        <p:nvSpPr>
          <p:cNvPr id="4" name="Footer Placeholder 4">
            <a:extLst>
              <a:ext uri="{FF2B5EF4-FFF2-40B4-BE49-F238E27FC236}">
                <a16:creationId xmlns:a16="http://schemas.microsoft.com/office/drawing/2014/main" id="{A6B8254E-6786-4727-96FC-10380BE0CE6F}"/>
              </a:ext>
            </a:extLst>
          </p:cNvPr>
          <p:cNvSpPr>
            <a:spLocks noGrp="1"/>
          </p:cNvSpPr>
          <p:nvPr>
            <p:ph type="ftr" sz="quarter" idx="11"/>
          </p:nvPr>
        </p:nvSpPr>
        <p:spPr/>
        <p:txBody>
          <a:bodyPr/>
          <a:lstStyle>
            <a:lvl1pPr>
              <a:defRPr/>
            </a:lvl1pPr>
          </a:lstStyle>
          <a:p>
            <a:pPr>
              <a:defRPr/>
            </a:pPr>
            <a:endParaRPr lang="es-ES"/>
          </a:p>
        </p:txBody>
      </p:sp>
      <p:sp>
        <p:nvSpPr>
          <p:cNvPr id="5" name="Slide Number Placeholder 5">
            <a:extLst>
              <a:ext uri="{FF2B5EF4-FFF2-40B4-BE49-F238E27FC236}">
                <a16:creationId xmlns:a16="http://schemas.microsoft.com/office/drawing/2014/main" id="{AEE190C1-7566-49A3-A7DC-AF4C75E34025}"/>
              </a:ext>
            </a:extLst>
          </p:cNvPr>
          <p:cNvSpPr>
            <a:spLocks noGrp="1"/>
          </p:cNvSpPr>
          <p:nvPr>
            <p:ph type="sldNum" sz="quarter" idx="12"/>
          </p:nvPr>
        </p:nvSpPr>
        <p:spPr/>
        <p:txBody>
          <a:bodyPr/>
          <a:lstStyle>
            <a:lvl1pPr>
              <a:defRPr/>
            </a:lvl1pPr>
          </a:lstStyle>
          <a:p>
            <a:fld id="{24C9A55F-5032-4DAA-B560-5A73EA5793DA}" type="slidenum">
              <a:rPr lang="es-ES" altLang="es-ES"/>
              <a:pPr/>
              <a:t>‹Nº›</a:t>
            </a:fld>
            <a:endParaRPr lang="es-ES" altLang="es-ES"/>
          </a:p>
        </p:txBody>
      </p:sp>
    </p:spTree>
    <p:extLst>
      <p:ext uri="{BB962C8B-B14F-4D97-AF65-F5344CB8AC3E}">
        <p14:creationId xmlns:p14="http://schemas.microsoft.com/office/powerpoint/2010/main" val="161970224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4">
            <a:extLst>
              <a:ext uri="{FF2B5EF4-FFF2-40B4-BE49-F238E27FC236}">
                <a16:creationId xmlns:a16="http://schemas.microsoft.com/office/drawing/2014/main" id="{DA353990-9E47-46E9-8444-8DFD98139F31}"/>
              </a:ext>
            </a:extLst>
          </p:cNvPr>
          <p:cNvSpPr>
            <a:spLocks noGrp="1"/>
          </p:cNvSpPr>
          <p:nvPr>
            <p:ph type="dt" sz="half" idx="10"/>
          </p:nvPr>
        </p:nvSpPr>
        <p:spPr/>
        <p:txBody>
          <a:bodyPr/>
          <a:lstStyle>
            <a:lvl1pPr>
              <a:defRPr/>
            </a:lvl1pPr>
          </a:lstStyle>
          <a:p>
            <a:pPr>
              <a:defRPr/>
            </a:pPr>
            <a:fld id="{FF212ECE-DF9C-4E07-8CDA-E7623DA65FBF}" type="datetimeFigureOut">
              <a:rPr lang="es-ES"/>
              <a:pPr>
                <a:defRPr/>
              </a:pPr>
              <a:t>10/03/2025</a:t>
            </a:fld>
            <a:endParaRPr lang="es-ES"/>
          </a:p>
        </p:txBody>
      </p:sp>
      <p:sp>
        <p:nvSpPr>
          <p:cNvPr id="3" name="Footer Placeholder 5">
            <a:extLst>
              <a:ext uri="{FF2B5EF4-FFF2-40B4-BE49-F238E27FC236}">
                <a16:creationId xmlns:a16="http://schemas.microsoft.com/office/drawing/2014/main" id="{26CC03AA-D3F7-40FB-803D-5ED5BAD72E8A}"/>
              </a:ext>
            </a:extLst>
          </p:cNvPr>
          <p:cNvSpPr>
            <a:spLocks noGrp="1"/>
          </p:cNvSpPr>
          <p:nvPr>
            <p:ph type="ftr" sz="quarter" idx="11"/>
          </p:nvPr>
        </p:nvSpPr>
        <p:spPr/>
        <p:txBody>
          <a:bodyPr/>
          <a:lstStyle>
            <a:lvl1pPr>
              <a:defRPr/>
            </a:lvl1pPr>
          </a:lstStyle>
          <a:p>
            <a:pPr>
              <a:defRPr/>
            </a:pPr>
            <a:endParaRPr lang="es-ES"/>
          </a:p>
        </p:txBody>
      </p:sp>
      <p:sp>
        <p:nvSpPr>
          <p:cNvPr id="4" name="Slide Number Placeholder 6">
            <a:extLst>
              <a:ext uri="{FF2B5EF4-FFF2-40B4-BE49-F238E27FC236}">
                <a16:creationId xmlns:a16="http://schemas.microsoft.com/office/drawing/2014/main" id="{DA16AB75-7CAE-4333-8290-3CF264B406FA}"/>
              </a:ext>
            </a:extLst>
          </p:cNvPr>
          <p:cNvSpPr>
            <a:spLocks noGrp="1"/>
          </p:cNvSpPr>
          <p:nvPr>
            <p:ph type="sldNum" sz="quarter" idx="12"/>
          </p:nvPr>
        </p:nvSpPr>
        <p:spPr/>
        <p:txBody>
          <a:bodyPr/>
          <a:lstStyle>
            <a:lvl1pPr>
              <a:defRPr/>
            </a:lvl1pPr>
          </a:lstStyle>
          <a:p>
            <a:fld id="{194620A1-889C-4DAB-AB5A-86701B0E61D5}" type="slidenum">
              <a:rPr lang="es-ES" altLang="es-ES"/>
              <a:pPr/>
              <a:t>‹Nº›</a:t>
            </a:fld>
            <a:endParaRPr lang="es-ES" altLang="es-ES"/>
          </a:p>
        </p:txBody>
      </p:sp>
    </p:spTree>
    <p:extLst>
      <p:ext uri="{BB962C8B-B14F-4D97-AF65-F5344CB8AC3E}">
        <p14:creationId xmlns:p14="http://schemas.microsoft.com/office/powerpoint/2010/main" val="330208445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3">
            <a:extLst>
              <a:ext uri="{FF2B5EF4-FFF2-40B4-BE49-F238E27FC236}">
                <a16:creationId xmlns:a16="http://schemas.microsoft.com/office/drawing/2014/main" id="{8312A69E-E102-4BFA-AA89-4B6917A166AD}"/>
              </a:ext>
            </a:extLst>
          </p:cNvPr>
          <p:cNvSpPr>
            <a:spLocks noGrp="1"/>
          </p:cNvSpPr>
          <p:nvPr>
            <p:ph type="dt" sz="half" idx="10"/>
          </p:nvPr>
        </p:nvSpPr>
        <p:spPr/>
        <p:txBody>
          <a:bodyPr/>
          <a:lstStyle>
            <a:lvl1pPr>
              <a:defRPr/>
            </a:lvl1pPr>
          </a:lstStyle>
          <a:p>
            <a:pPr>
              <a:defRPr/>
            </a:pPr>
            <a:fld id="{01E6EA5F-F845-42AA-8934-6233BBFCD897}" type="datetimeFigureOut">
              <a:rPr lang="es-ES"/>
              <a:pPr>
                <a:defRPr/>
              </a:pPr>
              <a:t>10/03/2025</a:t>
            </a:fld>
            <a:endParaRPr lang="es-ES"/>
          </a:p>
        </p:txBody>
      </p:sp>
      <p:sp>
        <p:nvSpPr>
          <p:cNvPr id="6" name="Footer Placeholder 4">
            <a:extLst>
              <a:ext uri="{FF2B5EF4-FFF2-40B4-BE49-F238E27FC236}">
                <a16:creationId xmlns:a16="http://schemas.microsoft.com/office/drawing/2014/main" id="{9E9A87DF-FED8-4873-B2C1-BE93B78DD434}"/>
              </a:ext>
            </a:extLst>
          </p:cNvPr>
          <p:cNvSpPr>
            <a:spLocks noGrp="1"/>
          </p:cNvSpPr>
          <p:nvPr>
            <p:ph type="ftr" sz="quarter" idx="11"/>
          </p:nvPr>
        </p:nvSpPr>
        <p:spPr/>
        <p:txBody>
          <a:bodyPr/>
          <a:lstStyle>
            <a:lvl1pPr>
              <a:defRPr/>
            </a:lvl1pPr>
          </a:lstStyle>
          <a:p>
            <a:pPr>
              <a:defRPr/>
            </a:pPr>
            <a:endParaRPr lang="es-ES"/>
          </a:p>
        </p:txBody>
      </p:sp>
      <p:sp>
        <p:nvSpPr>
          <p:cNvPr id="7" name="Slide Number Placeholder 5">
            <a:extLst>
              <a:ext uri="{FF2B5EF4-FFF2-40B4-BE49-F238E27FC236}">
                <a16:creationId xmlns:a16="http://schemas.microsoft.com/office/drawing/2014/main" id="{9A69EA14-4DE2-4B0C-A52E-DB44CB614856}"/>
              </a:ext>
            </a:extLst>
          </p:cNvPr>
          <p:cNvSpPr>
            <a:spLocks noGrp="1"/>
          </p:cNvSpPr>
          <p:nvPr>
            <p:ph type="sldNum" sz="quarter" idx="12"/>
          </p:nvPr>
        </p:nvSpPr>
        <p:spPr/>
        <p:txBody>
          <a:bodyPr/>
          <a:lstStyle>
            <a:lvl1pPr>
              <a:defRPr/>
            </a:lvl1pPr>
          </a:lstStyle>
          <a:p>
            <a:fld id="{68A16ABD-3EA2-4DEE-AC15-08505974D0D4}" type="slidenum">
              <a:rPr lang="es-ES" altLang="es-ES"/>
              <a:pPr/>
              <a:t>‹Nº›</a:t>
            </a:fld>
            <a:endParaRPr lang="es-ES" altLang="es-ES"/>
          </a:p>
        </p:txBody>
      </p:sp>
    </p:spTree>
    <p:extLst>
      <p:ext uri="{BB962C8B-B14F-4D97-AF65-F5344CB8AC3E}">
        <p14:creationId xmlns:p14="http://schemas.microsoft.com/office/powerpoint/2010/main" val="98552508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endParaRPr lang="en-US" noProof="0"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7">
            <a:extLst>
              <a:ext uri="{FF2B5EF4-FFF2-40B4-BE49-F238E27FC236}">
                <a16:creationId xmlns:a16="http://schemas.microsoft.com/office/drawing/2014/main" id="{D27AB242-14DE-474C-9B61-480C6A19C11E}"/>
              </a:ext>
            </a:extLst>
          </p:cNvPr>
          <p:cNvSpPr>
            <a:spLocks noGrp="1"/>
          </p:cNvSpPr>
          <p:nvPr>
            <p:ph type="dt" sz="half" idx="10"/>
          </p:nvPr>
        </p:nvSpPr>
        <p:spPr/>
        <p:txBody>
          <a:bodyPr/>
          <a:lstStyle>
            <a:lvl1pPr>
              <a:defRPr/>
            </a:lvl1pPr>
          </a:lstStyle>
          <a:p>
            <a:pPr>
              <a:defRPr/>
            </a:pPr>
            <a:fld id="{1103D32B-B11F-44C2-9800-5AE0C40B9A4F}" type="datetimeFigureOut">
              <a:rPr lang="es-ES"/>
              <a:pPr>
                <a:defRPr/>
              </a:pPr>
              <a:t>10/03/2025</a:t>
            </a:fld>
            <a:endParaRPr lang="es-ES"/>
          </a:p>
        </p:txBody>
      </p:sp>
      <p:sp>
        <p:nvSpPr>
          <p:cNvPr id="6" name="Footer Placeholder 8">
            <a:extLst>
              <a:ext uri="{FF2B5EF4-FFF2-40B4-BE49-F238E27FC236}">
                <a16:creationId xmlns:a16="http://schemas.microsoft.com/office/drawing/2014/main" id="{735BF249-099A-4DE9-B11D-47A46CE2FA8F}"/>
              </a:ext>
            </a:extLst>
          </p:cNvPr>
          <p:cNvSpPr>
            <a:spLocks noGrp="1"/>
          </p:cNvSpPr>
          <p:nvPr>
            <p:ph type="ftr" sz="quarter" idx="11"/>
          </p:nvPr>
        </p:nvSpPr>
        <p:spPr>
          <a:xfrm>
            <a:off x="3498850" y="6356350"/>
            <a:ext cx="5911850" cy="365125"/>
          </a:xfrm>
        </p:spPr>
        <p:txBody>
          <a:bodyPr/>
          <a:lstStyle>
            <a:lvl1pPr>
              <a:defRPr/>
            </a:lvl1pPr>
          </a:lstStyle>
          <a:p>
            <a:pPr>
              <a:defRPr/>
            </a:pPr>
            <a:endParaRPr lang="es-ES"/>
          </a:p>
        </p:txBody>
      </p:sp>
      <p:sp>
        <p:nvSpPr>
          <p:cNvPr id="7" name="Slide Number Placeholder 9">
            <a:extLst>
              <a:ext uri="{FF2B5EF4-FFF2-40B4-BE49-F238E27FC236}">
                <a16:creationId xmlns:a16="http://schemas.microsoft.com/office/drawing/2014/main" id="{6D32D23A-21B3-4867-97BB-0C421FA9DE89}"/>
              </a:ext>
            </a:extLst>
          </p:cNvPr>
          <p:cNvSpPr>
            <a:spLocks noGrp="1"/>
          </p:cNvSpPr>
          <p:nvPr>
            <p:ph type="sldNum" sz="quarter" idx="12"/>
          </p:nvPr>
        </p:nvSpPr>
        <p:spPr/>
        <p:txBody>
          <a:bodyPr/>
          <a:lstStyle>
            <a:lvl1pPr>
              <a:defRPr/>
            </a:lvl1pPr>
          </a:lstStyle>
          <a:p>
            <a:fld id="{02B3034C-207D-4924-948A-E52E24952689}" type="slidenum">
              <a:rPr lang="es-ES" altLang="es-ES"/>
              <a:pPr/>
              <a:t>‹Nº›</a:t>
            </a:fld>
            <a:endParaRPr lang="es-ES" altLang="es-ES"/>
          </a:p>
        </p:txBody>
      </p:sp>
    </p:spTree>
    <p:extLst>
      <p:ext uri="{BB962C8B-B14F-4D97-AF65-F5344CB8AC3E}">
        <p14:creationId xmlns:p14="http://schemas.microsoft.com/office/powerpoint/2010/main" val="367467714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a:extLst>
              <a:ext uri="{FF2B5EF4-FFF2-40B4-BE49-F238E27FC236}">
                <a16:creationId xmlns:a16="http://schemas.microsoft.com/office/drawing/2014/main" id="{5112A773-EEA6-48FE-96BE-309F242A8F46}"/>
              </a:ext>
            </a:extLst>
          </p:cNvPr>
          <p:cNvSpPr>
            <a:spLocks noGrp="1"/>
          </p:cNvSpPr>
          <p:nvPr>
            <p:ph type="dt" sz="half" idx="10"/>
          </p:nvPr>
        </p:nvSpPr>
        <p:spPr/>
        <p:txBody>
          <a:bodyPr/>
          <a:lstStyle>
            <a:lvl1pPr>
              <a:defRPr/>
            </a:lvl1pPr>
          </a:lstStyle>
          <a:p>
            <a:pPr>
              <a:defRPr/>
            </a:pPr>
            <a:fld id="{9222D580-B232-49C0-A559-504A57151121}" type="datetimeFigureOut">
              <a:rPr lang="es-ES"/>
              <a:pPr>
                <a:defRPr/>
              </a:pPr>
              <a:t>10/03/2025</a:t>
            </a:fld>
            <a:endParaRPr lang="es-ES"/>
          </a:p>
        </p:txBody>
      </p:sp>
      <p:sp>
        <p:nvSpPr>
          <p:cNvPr id="5" name="Footer Placeholder 4">
            <a:extLst>
              <a:ext uri="{FF2B5EF4-FFF2-40B4-BE49-F238E27FC236}">
                <a16:creationId xmlns:a16="http://schemas.microsoft.com/office/drawing/2014/main" id="{F5B7DFEC-E317-4CD1-AA35-F9CB337D2858}"/>
              </a:ext>
            </a:extLst>
          </p:cNvPr>
          <p:cNvSpPr>
            <a:spLocks noGrp="1"/>
          </p:cNvSpPr>
          <p:nvPr>
            <p:ph type="ftr" sz="quarter" idx="11"/>
          </p:nvPr>
        </p:nvSpPr>
        <p:spPr/>
        <p:txBody>
          <a:bodyPr/>
          <a:lstStyle>
            <a:lvl1pPr>
              <a:defRPr/>
            </a:lvl1pPr>
          </a:lstStyle>
          <a:p>
            <a:pPr>
              <a:defRPr/>
            </a:pPr>
            <a:endParaRPr lang="es-ES"/>
          </a:p>
        </p:txBody>
      </p:sp>
      <p:sp>
        <p:nvSpPr>
          <p:cNvPr id="6" name="Slide Number Placeholder 5">
            <a:extLst>
              <a:ext uri="{FF2B5EF4-FFF2-40B4-BE49-F238E27FC236}">
                <a16:creationId xmlns:a16="http://schemas.microsoft.com/office/drawing/2014/main" id="{F6637ECF-5E92-4CA3-AB78-CC35C5BA591C}"/>
              </a:ext>
            </a:extLst>
          </p:cNvPr>
          <p:cNvSpPr>
            <a:spLocks noGrp="1"/>
          </p:cNvSpPr>
          <p:nvPr>
            <p:ph type="sldNum" sz="quarter" idx="12"/>
          </p:nvPr>
        </p:nvSpPr>
        <p:spPr/>
        <p:txBody>
          <a:bodyPr/>
          <a:lstStyle>
            <a:lvl1pPr>
              <a:defRPr/>
            </a:lvl1pPr>
          </a:lstStyle>
          <a:p>
            <a:fld id="{BA431355-158C-411A-ABB1-04FCC6428972}" type="slidenum">
              <a:rPr lang="es-ES" altLang="es-ES"/>
              <a:pPr/>
              <a:t>‹Nº›</a:t>
            </a:fld>
            <a:endParaRPr lang="es-ES" altLang="es-ES"/>
          </a:p>
        </p:txBody>
      </p:sp>
    </p:spTree>
    <p:extLst>
      <p:ext uri="{BB962C8B-B14F-4D97-AF65-F5344CB8AC3E}">
        <p14:creationId xmlns:p14="http://schemas.microsoft.com/office/powerpoint/2010/main" val="1710953381"/>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a:extLst>
              <a:ext uri="{FF2B5EF4-FFF2-40B4-BE49-F238E27FC236}">
                <a16:creationId xmlns:a16="http://schemas.microsoft.com/office/drawing/2014/main" id="{23471C12-3B62-4FBE-881B-5A14FF0DE234}"/>
              </a:ext>
            </a:extLst>
          </p:cNvPr>
          <p:cNvSpPr>
            <a:spLocks noGrp="1"/>
          </p:cNvSpPr>
          <p:nvPr>
            <p:ph type="dt" sz="half" idx="10"/>
          </p:nvPr>
        </p:nvSpPr>
        <p:spPr/>
        <p:txBody>
          <a:bodyPr/>
          <a:lstStyle>
            <a:lvl1pPr>
              <a:defRPr/>
            </a:lvl1pPr>
          </a:lstStyle>
          <a:p>
            <a:pPr>
              <a:defRPr/>
            </a:pPr>
            <a:fld id="{BC7DA7E2-DF36-485F-AA58-10807E5CB83C}" type="datetimeFigureOut">
              <a:rPr lang="es-ES"/>
              <a:pPr>
                <a:defRPr/>
              </a:pPr>
              <a:t>10/03/2025</a:t>
            </a:fld>
            <a:endParaRPr lang="es-ES"/>
          </a:p>
        </p:txBody>
      </p:sp>
      <p:sp>
        <p:nvSpPr>
          <p:cNvPr id="5" name="Footer Placeholder 4">
            <a:extLst>
              <a:ext uri="{FF2B5EF4-FFF2-40B4-BE49-F238E27FC236}">
                <a16:creationId xmlns:a16="http://schemas.microsoft.com/office/drawing/2014/main" id="{80027354-648E-45EF-9EFE-98DDC7C3C4E2}"/>
              </a:ext>
            </a:extLst>
          </p:cNvPr>
          <p:cNvSpPr>
            <a:spLocks noGrp="1"/>
          </p:cNvSpPr>
          <p:nvPr>
            <p:ph type="ftr" sz="quarter" idx="11"/>
          </p:nvPr>
        </p:nvSpPr>
        <p:spPr/>
        <p:txBody>
          <a:bodyPr/>
          <a:lstStyle>
            <a:lvl1pPr>
              <a:defRPr/>
            </a:lvl1pPr>
          </a:lstStyle>
          <a:p>
            <a:pPr>
              <a:defRPr/>
            </a:pPr>
            <a:endParaRPr lang="es-ES"/>
          </a:p>
        </p:txBody>
      </p:sp>
      <p:sp>
        <p:nvSpPr>
          <p:cNvPr id="6" name="Slide Number Placeholder 5">
            <a:extLst>
              <a:ext uri="{FF2B5EF4-FFF2-40B4-BE49-F238E27FC236}">
                <a16:creationId xmlns:a16="http://schemas.microsoft.com/office/drawing/2014/main" id="{5660C251-6873-4183-BDA6-A8355418413A}"/>
              </a:ext>
            </a:extLst>
          </p:cNvPr>
          <p:cNvSpPr>
            <a:spLocks noGrp="1"/>
          </p:cNvSpPr>
          <p:nvPr>
            <p:ph type="sldNum" sz="quarter" idx="12"/>
          </p:nvPr>
        </p:nvSpPr>
        <p:spPr/>
        <p:txBody>
          <a:bodyPr/>
          <a:lstStyle>
            <a:lvl1pPr>
              <a:defRPr/>
            </a:lvl1pPr>
          </a:lstStyle>
          <a:p>
            <a:fld id="{F4AC9C80-C01A-4F86-ABEA-EF7255AC1BF0}" type="slidenum">
              <a:rPr lang="es-ES" altLang="es-ES"/>
              <a:pPr/>
              <a:t>‹Nº›</a:t>
            </a:fld>
            <a:endParaRPr lang="es-ES" altLang="es-ES"/>
          </a:p>
        </p:txBody>
      </p:sp>
    </p:spTree>
    <p:extLst>
      <p:ext uri="{BB962C8B-B14F-4D97-AF65-F5344CB8AC3E}">
        <p14:creationId xmlns:p14="http://schemas.microsoft.com/office/powerpoint/2010/main" val="347262257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F40872A-4C63-4F69-8DDA-6B8363602BF1}"/>
              </a:ext>
            </a:extLst>
          </p:cNvPr>
          <p:cNvSpPr>
            <a:spLocks noGrp="1"/>
          </p:cNvSpPr>
          <p:nvPr>
            <p:ph type="dt" sz="half" idx="10"/>
          </p:nvPr>
        </p:nvSpPr>
        <p:spPr/>
        <p:txBody>
          <a:bodyPr/>
          <a:lstStyle>
            <a:lvl1pPr>
              <a:defRPr/>
            </a:lvl1pPr>
          </a:lstStyle>
          <a:p>
            <a:pPr>
              <a:defRPr/>
            </a:pPr>
            <a:fld id="{A6235638-E9D8-4B4C-A898-2C3761429A14}" type="datetimeFigureOut">
              <a:rPr lang="es-ES"/>
              <a:pPr>
                <a:defRPr/>
              </a:pPr>
              <a:t>10/03/2025</a:t>
            </a:fld>
            <a:endParaRPr lang="es-ES"/>
          </a:p>
        </p:txBody>
      </p:sp>
      <p:sp>
        <p:nvSpPr>
          <p:cNvPr id="5" name="Marcador de pie de página 4">
            <a:extLst>
              <a:ext uri="{FF2B5EF4-FFF2-40B4-BE49-F238E27FC236}">
                <a16:creationId xmlns:a16="http://schemas.microsoft.com/office/drawing/2014/main" id="{F95E46BF-2E38-442D-ADF1-0F402FFEE167}"/>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3A49D869-CAF2-4772-BA7F-A8D982263DBC}"/>
              </a:ext>
            </a:extLst>
          </p:cNvPr>
          <p:cNvSpPr>
            <a:spLocks noGrp="1"/>
          </p:cNvSpPr>
          <p:nvPr>
            <p:ph type="sldNum" sz="quarter" idx="12"/>
          </p:nvPr>
        </p:nvSpPr>
        <p:spPr/>
        <p:txBody>
          <a:bodyPr/>
          <a:lstStyle>
            <a:lvl1pPr>
              <a:defRPr/>
            </a:lvl1pPr>
          </a:lstStyle>
          <a:p>
            <a:fld id="{4C410521-76BD-4E37-9652-95433FF22FE0}" type="slidenum">
              <a:rPr lang="es-ES" altLang="es-ES"/>
              <a:pPr/>
              <a:t>‹Nº›</a:t>
            </a:fld>
            <a:endParaRPr lang="es-ES" altLang="es-ES"/>
          </a:p>
        </p:txBody>
      </p:sp>
    </p:spTree>
    <p:extLst>
      <p:ext uri="{BB962C8B-B14F-4D97-AF65-F5344CB8AC3E}">
        <p14:creationId xmlns:p14="http://schemas.microsoft.com/office/powerpoint/2010/main" val="3130378377"/>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5371FA-B2C0-452E-917E-90F03142FBD1}"/>
              </a:ext>
            </a:extLst>
          </p:cNvPr>
          <p:cNvSpPr>
            <a:spLocks noGrp="1"/>
          </p:cNvSpPr>
          <p:nvPr>
            <p:ph type="dt" sz="half" idx="10"/>
          </p:nvPr>
        </p:nvSpPr>
        <p:spPr/>
        <p:txBody>
          <a:bodyPr/>
          <a:lstStyle>
            <a:lvl1pPr>
              <a:defRPr/>
            </a:lvl1pPr>
          </a:lstStyle>
          <a:p>
            <a:pPr>
              <a:defRPr/>
            </a:pPr>
            <a:fld id="{643C034D-F48F-435F-9977-266D770DB476}" type="datetimeFigureOut">
              <a:rPr lang="es-ES"/>
              <a:pPr>
                <a:defRPr/>
              </a:pPr>
              <a:t>10/03/2025</a:t>
            </a:fld>
            <a:endParaRPr lang="es-ES"/>
          </a:p>
        </p:txBody>
      </p:sp>
      <p:sp>
        <p:nvSpPr>
          <p:cNvPr id="5" name="Marcador de pie de página 4">
            <a:extLst>
              <a:ext uri="{FF2B5EF4-FFF2-40B4-BE49-F238E27FC236}">
                <a16:creationId xmlns:a16="http://schemas.microsoft.com/office/drawing/2014/main" id="{335AAFBC-2A17-4458-804E-DF7A29AC8B90}"/>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75F760E1-FFD1-4929-8350-92E7B31AC8DA}"/>
              </a:ext>
            </a:extLst>
          </p:cNvPr>
          <p:cNvSpPr>
            <a:spLocks noGrp="1"/>
          </p:cNvSpPr>
          <p:nvPr>
            <p:ph type="sldNum" sz="quarter" idx="12"/>
          </p:nvPr>
        </p:nvSpPr>
        <p:spPr/>
        <p:txBody>
          <a:bodyPr/>
          <a:lstStyle>
            <a:lvl1pPr>
              <a:defRPr/>
            </a:lvl1pPr>
          </a:lstStyle>
          <a:p>
            <a:fld id="{39D09D3C-69E5-4189-BA76-C06B5737E590}" type="slidenum">
              <a:rPr lang="es-ES" altLang="es-ES"/>
              <a:pPr/>
              <a:t>‹Nº›</a:t>
            </a:fld>
            <a:endParaRPr lang="es-ES" altLang="es-ES"/>
          </a:p>
        </p:txBody>
      </p:sp>
    </p:spTree>
    <p:extLst>
      <p:ext uri="{BB962C8B-B14F-4D97-AF65-F5344CB8AC3E}">
        <p14:creationId xmlns:p14="http://schemas.microsoft.com/office/powerpoint/2010/main" val="83164861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D677F03-4A2B-44DC-94DE-38FBCC579513}"/>
              </a:ext>
            </a:extLst>
          </p:cNvPr>
          <p:cNvSpPr>
            <a:spLocks noGrp="1"/>
          </p:cNvSpPr>
          <p:nvPr>
            <p:ph type="dt" sz="half" idx="10"/>
          </p:nvPr>
        </p:nvSpPr>
        <p:spPr/>
        <p:txBody>
          <a:bodyPr/>
          <a:lstStyle>
            <a:lvl1pPr>
              <a:defRPr/>
            </a:lvl1pPr>
          </a:lstStyle>
          <a:p>
            <a:pPr>
              <a:defRPr/>
            </a:pPr>
            <a:fld id="{18D9244C-B8A8-46B0-9484-AEEFED18BC66}" type="datetimeFigureOut">
              <a:rPr lang="es-ES"/>
              <a:pPr>
                <a:defRPr/>
              </a:pPr>
              <a:t>10/03/2025</a:t>
            </a:fld>
            <a:endParaRPr lang="es-ES"/>
          </a:p>
        </p:txBody>
      </p:sp>
      <p:sp>
        <p:nvSpPr>
          <p:cNvPr id="5" name="Marcador de pie de página 4">
            <a:extLst>
              <a:ext uri="{FF2B5EF4-FFF2-40B4-BE49-F238E27FC236}">
                <a16:creationId xmlns:a16="http://schemas.microsoft.com/office/drawing/2014/main" id="{AE86B53E-56E6-49C7-A2F4-B0ECB77DD17A}"/>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D6ADD096-259B-4FE9-B72B-7B5C6769E97A}"/>
              </a:ext>
            </a:extLst>
          </p:cNvPr>
          <p:cNvSpPr>
            <a:spLocks noGrp="1"/>
          </p:cNvSpPr>
          <p:nvPr>
            <p:ph type="sldNum" sz="quarter" idx="12"/>
          </p:nvPr>
        </p:nvSpPr>
        <p:spPr/>
        <p:txBody>
          <a:bodyPr/>
          <a:lstStyle>
            <a:lvl1pPr>
              <a:defRPr/>
            </a:lvl1pPr>
          </a:lstStyle>
          <a:p>
            <a:fld id="{277F26B0-FD92-4DDC-9F65-B3F53478CCAE}" type="slidenum">
              <a:rPr lang="es-ES" altLang="es-ES"/>
              <a:pPr/>
              <a:t>‹Nº›</a:t>
            </a:fld>
            <a:endParaRPr lang="es-ES" altLang="es-ES"/>
          </a:p>
        </p:txBody>
      </p:sp>
    </p:spTree>
    <p:extLst>
      <p:ext uri="{BB962C8B-B14F-4D97-AF65-F5344CB8AC3E}">
        <p14:creationId xmlns:p14="http://schemas.microsoft.com/office/powerpoint/2010/main" val="161545408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a:extLst>
              <a:ext uri="{FF2B5EF4-FFF2-40B4-BE49-F238E27FC236}">
                <a16:creationId xmlns:a16="http://schemas.microsoft.com/office/drawing/2014/main" id="{14773126-61D4-45D9-858E-237E341DBAE6}"/>
              </a:ext>
            </a:extLst>
          </p:cNvPr>
          <p:cNvSpPr>
            <a:spLocks noGrp="1"/>
          </p:cNvSpPr>
          <p:nvPr>
            <p:ph type="dt" sz="half" idx="10"/>
          </p:nvPr>
        </p:nvSpPr>
        <p:spPr/>
        <p:txBody>
          <a:bodyPr/>
          <a:lstStyle>
            <a:lvl1pPr>
              <a:defRPr/>
            </a:lvl1pPr>
          </a:lstStyle>
          <a:p>
            <a:pPr>
              <a:defRPr/>
            </a:pPr>
            <a:fld id="{D261B861-2DB6-4486-8782-1363FAE2ECBC}" type="datetimeFigureOut">
              <a:rPr lang="es-ES"/>
              <a:pPr>
                <a:defRPr/>
              </a:pPr>
              <a:t>10/03/2025</a:t>
            </a:fld>
            <a:endParaRPr lang="es-ES"/>
          </a:p>
        </p:txBody>
      </p:sp>
      <p:sp>
        <p:nvSpPr>
          <p:cNvPr id="6" name="Marcador de pie de página 4">
            <a:extLst>
              <a:ext uri="{FF2B5EF4-FFF2-40B4-BE49-F238E27FC236}">
                <a16:creationId xmlns:a16="http://schemas.microsoft.com/office/drawing/2014/main" id="{7121C961-A67C-4124-9853-E83EF18702C8}"/>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2F07C16D-9D13-477A-9882-1CDAABAC98CA}"/>
              </a:ext>
            </a:extLst>
          </p:cNvPr>
          <p:cNvSpPr>
            <a:spLocks noGrp="1"/>
          </p:cNvSpPr>
          <p:nvPr>
            <p:ph type="sldNum" sz="quarter" idx="12"/>
          </p:nvPr>
        </p:nvSpPr>
        <p:spPr/>
        <p:txBody>
          <a:bodyPr/>
          <a:lstStyle>
            <a:lvl1pPr>
              <a:defRPr/>
            </a:lvl1pPr>
          </a:lstStyle>
          <a:p>
            <a:fld id="{597786FC-62FC-4C75-82DD-9186CFA2DABA}" type="slidenum">
              <a:rPr lang="es-ES" altLang="es-ES"/>
              <a:pPr/>
              <a:t>‹Nº›</a:t>
            </a:fld>
            <a:endParaRPr lang="es-ES" altLang="es-ES"/>
          </a:p>
        </p:txBody>
      </p:sp>
    </p:spTree>
    <p:extLst>
      <p:ext uri="{BB962C8B-B14F-4D97-AF65-F5344CB8AC3E}">
        <p14:creationId xmlns:p14="http://schemas.microsoft.com/office/powerpoint/2010/main" val="2209373830"/>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a:extLst>
              <a:ext uri="{FF2B5EF4-FFF2-40B4-BE49-F238E27FC236}">
                <a16:creationId xmlns:a16="http://schemas.microsoft.com/office/drawing/2014/main" id="{3A1D6975-8A02-4EC9-BA2A-2A8D0C378A45}"/>
              </a:ext>
            </a:extLst>
          </p:cNvPr>
          <p:cNvSpPr>
            <a:spLocks noGrp="1"/>
          </p:cNvSpPr>
          <p:nvPr>
            <p:ph type="dt" sz="half" idx="10"/>
          </p:nvPr>
        </p:nvSpPr>
        <p:spPr/>
        <p:txBody>
          <a:bodyPr/>
          <a:lstStyle>
            <a:lvl1pPr>
              <a:defRPr/>
            </a:lvl1pPr>
          </a:lstStyle>
          <a:p>
            <a:pPr>
              <a:defRPr/>
            </a:pPr>
            <a:fld id="{C7A788F5-CCEF-4EBB-9232-A88BF3FE424A}" type="datetimeFigureOut">
              <a:rPr lang="es-ES"/>
              <a:pPr>
                <a:defRPr/>
              </a:pPr>
              <a:t>10/03/2025</a:t>
            </a:fld>
            <a:endParaRPr lang="es-ES"/>
          </a:p>
        </p:txBody>
      </p:sp>
      <p:sp>
        <p:nvSpPr>
          <p:cNvPr id="8" name="Marcador de pie de página 4">
            <a:extLst>
              <a:ext uri="{FF2B5EF4-FFF2-40B4-BE49-F238E27FC236}">
                <a16:creationId xmlns:a16="http://schemas.microsoft.com/office/drawing/2014/main" id="{0E223C1A-E365-4B8A-8082-8FBAC95E00E9}"/>
              </a:ext>
            </a:extLst>
          </p:cNvPr>
          <p:cNvSpPr>
            <a:spLocks noGrp="1"/>
          </p:cNvSpPr>
          <p:nvPr>
            <p:ph type="ftr" sz="quarter" idx="11"/>
          </p:nvPr>
        </p:nvSpPr>
        <p:spPr/>
        <p:txBody>
          <a:bodyPr/>
          <a:lstStyle>
            <a:lvl1pPr>
              <a:defRPr/>
            </a:lvl1pPr>
          </a:lstStyle>
          <a:p>
            <a:pPr>
              <a:defRPr/>
            </a:pPr>
            <a:endParaRPr lang="es-ES"/>
          </a:p>
        </p:txBody>
      </p:sp>
      <p:sp>
        <p:nvSpPr>
          <p:cNvPr id="9" name="Marcador de número de diapositiva 5">
            <a:extLst>
              <a:ext uri="{FF2B5EF4-FFF2-40B4-BE49-F238E27FC236}">
                <a16:creationId xmlns:a16="http://schemas.microsoft.com/office/drawing/2014/main" id="{E699B5AD-7E54-4FEF-A19D-C1EFF47F132A}"/>
              </a:ext>
            </a:extLst>
          </p:cNvPr>
          <p:cNvSpPr>
            <a:spLocks noGrp="1"/>
          </p:cNvSpPr>
          <p:nvPr>
            <p:ph type="sldNum" sz="quarter" idx="12"/>
          </p:nvPr>
        </p:nvSpPr>
        <p:spPr/>
        <p:txBody>
          <a:bodyPr/>
          <a:lstStyle>
            <a:lvl1pPr>
              <a:defRPr/>
            </a:lvl1pPr>
          </a:lstStyle>
          <a:p>
            <a:fld id="{CBFDDB16-CDCB-48D6-9714-287FB97BC9AB}" type="slidenum">
              <a:rPr lang="es-ES" altLang="es-ES"/>
              <a:pPr/>
              <a:t>‹Nº›</a:t>
            </a:fld>
            <a:endParaRPr lang="es-ES" altLang="es-ES"/>
          </a:p>
        </p:txBody>
      </p:sp>
    </p:spTree>
    <p:extLst>
      <p:ext uri="{BB962C8B-B14F-4D97-AF65-F5344CB8AC3E}">
        <p14:creationId xmlns:p14="http://schemas.microsoft.com/office/powerpoint/2010/main" val="1115422769"/>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a:extLst>
              <a:ext uri="{FF2B5EF4-FFF2-40B4-BE49-F238E27FC236}">
                <a16:creationId xmlns:a16="http://schemas.microsoft.com/office/drawing/2014/main" id="{4E377F2A-B5C0-462D-A372-5E6772FA4B50}"/>
              </a:ext>
            </a:extLst>
          </p:cNvPr>
          <p:cNvSpPr>
            <a:spLocks noGrp="1"/>
          </p:cNvSpPr>
          <p:nvPr>
            <p:ph type="dt" sz="half" idx="10"/>
          </p:nvPr>
        </p:nvSpPr>
        <p:spPr/>
        <p:txBody>
          <a:bodyPr/>
          <a:lstStyle>
            <a:lvl1pPr>
              <a:defRPr/>
            </a:lvl1pPr>
          </a:lstStyle>
          <a:p>
            <a:pPr>
              <a:defRPr/>
            </a:pPr>
            <a:fld id="{047D6E01-9310-4A99-BD21-E81019A5A55C}" type="datetimeFigureOut">
              <a:rPr lang="es-ES"/>
              <a:pPr>
                <a:defRPr/>
              </a:pPr>
              <a:t>10/03/2025</a:t>
            </a:fld>
            <a:endParaRPr lang="es-ES"/>
          </a:p>
        </p:txBody>
      </p:sp>
      <p:sp>
        <p:nvSpPr>
          <p:cNvPr id="4" name="Marcador de pie de página 4">
            <a:extLst>
              <a:ext uri="{FF2B5EF4-FFF2-40B4-BE49-F238E27FC236}">
                <a16:creationId xmlns:a16="http://schemas.microsoft.com/office/drawing/2014/main" id="{2C8EA1BD-5DC6-4982-9F1A-86F8983A0173}"/>
              </a:ext>
            </a:extLst>
          </p:cNvPr>
          <p:cNvSpPr>
            <a:spLocks noGrp="1"/>
          </p:cNvSpPr>
          <p:nvPr>
            <p:ph type="ftr" sz="quarter" idx="11"/>
          </p:nvPr>
        </p:nvSpPr>
        <p:spPr/>
        <p:txBody>
          <a:bodyPr/>
          <a:lstStyle>
            <a:lvl1pPr>
              <a:defRPr/>
            </a:lvl1pPr>
          </a:lstStyle>
          <a:p>
            <a:pPr>
              <a:defRPr/>
            </a:pPr>
            <a:endParaRPr lang="es-ES"/>
          </a:p>
        </p:txBody>
      </p:sp>
      <p:sp>
        <p:nvSpPr>
          <p:cNvPr id="5" name="Marcador de número de diapositiva 5">
            <a:extLst>
              <a:ext uri="{FF2B5EF4-FFF2-40B4-BE49-F238E27FC236}">
                <a16:creationId xmlns:a16="http://schemas.microsoft.com/office/drawing/2014/main" id="{EEFCA9F2-7CEE-454A-A234-A33D85A640DB}"/>
              </a:ext>
            </a:extLst>
          </p:cNvPr>
          <p:cNvSpPr>
            <a:spLocks noGrp="1"/>
          </p:cNvSpPr>
          <p:nvPr>
            <p:ph type="sldNum" sz="quarter" idx="12"/>
          </p:nvPr>
        </p:nvSpPr>
        <p:spPr/>
        <p:txBody>
          <a:bodyPr/>
          <a:lstStyle>
            <a:lvl1pPr>
              <a:defRPr/>
            </a:lvl1pPr>
          </a:lstStyle>
          <a:p>
            <a:fld id="{98EC8F84-2CF7-47A6-BAC7-028439007D1E}" type="slidenum">
              <a:rPr lang="es-ES" altLang="es-ES"/>
              <a:pPr/>
              <a:t>‹Nº›</a:t>
            </a:fld>
            <a:endParaRPr lang="es-ES" altLang="es-ES"/>
          </a:p>
        </p:txBody>
      </p:sp>
    </p:spTree>
    <p:extLst>
      <p:ext uri="{BB962C8B-B14F-4D97-AF65-F5344CB8AC3E}">
        <p14:creationId xmlns:p14="http://schemas.microsoft.com/office/powerpoint/2010/main" val="53701494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3A6365FB-6F81-4FD4-9F81-D6B9261BC1DA}"/>
              </a:ext>
            </a:extLst>
          </p:cNvPr>
          <p:cNvSpPr>
            <a:spLocks noGrp="1"/>
          </p:cNvSpPr>
          <p:nvPr>
            <p:ph type="dt" sz="half" idx="10"/>
          </p:nvPr>
        </p:nvSpPr>
        <p:spPr/>
        <p:txBody>
          <a:bodyPr/>
          <a:lstStyle>
            <a:lvl1pPr>
              <a:defRPr/>
            </a:lvl1pPr>
          </a:lstStyle>
          <a:p>
            <a:pPr>
              <a:defRPr/>
            </a:pPr>
            <a:fld id="{7FB9C27D-B777-438E-8F50-457DE8ACEB0C}" type="datetimeFigureOut">
              <a:rPr lang="es-ES"/>
              <a:pPr>
                <a:defRPr/>
              </a:pPr>
              <a:t>10/03/2025</a:t>
            </a:fld>
            <a:endParaRPr lang="es-ES"/>
          </a:p>
        </p:txBody>
      </p:sp>
      <p:sp>
        <p:nvSpPr>
          <p:cNvPr id="3" name="Marcador de pie de página 4">
            <a:extLst>
              <a:ext uri="{FF2B5EF4-FFF2-40B4-BE49-F238E27FC236}">
                <a16:creationId xmlns:a16="http://schemas.microsoft.com/office/drawing/2014/main" id="{60ED0370-4EEB-475B-8A44-3A6D48059E35}"/>
              </a:ext>
            </a:extLst>
          </p:cNvPr>
          <p:cNvSpPr>
            <a:spLocks noGrp="1"/>
          </p:cNvSpPr>
          <p:nvPr>
            <p:ph type="ftr" sz="quarter" idx="11"/>
          </p:nvPr>
        </p:nvSpPr>
        <p:spPr/>
        <p:txBody>
          <a:bodyPr/>
          <a:lstStyle>
            <a:lvl1pPr>
              <a:defRPr/>
            </a:lvl1pPr>
          </a:lstStyle>
          <a:p>
            <a:pPr>
              <a:defRPr/>
            </a:pPr>
            <a:endParaRPr lang="es-ES"/>
          </a:p>
        </p:txBody>
      </p:sp>
      <p:sp>
        <p:nvSpPr>
          <p:cNvPr id="4" name="Marcador de número de diapositiva 5">
            <a:extLst>
              <a:ext uri="{FF2B5EF4-FFF2-40B4-BE49-F238E27FC236}">
                <a16:creationId xmlns:a16="http://schemas.microsoft.com/office/drawing/2014/main" id="{8E96DCD0-48F8-4D01-AE5E-DACF4CEAFA7D}"/>
              </a:ext>
            </a:extLst>
          </p:cNvPr>
          <p:cNvSpPr>
            <a:spLocks noGrp="1"/>
          </p:cNvSpPr>
          <p:nvPr>
            <p:ph type="sldNum" sz="quarter" idx="12"/>
          </p:nvPr>
        </p:nvSpPr>
        <p:spPr/>
        <p:txBody>
          <a:bodyPr/>
          <a:lstStyle>
            <a:lvl1pPr>
              <a:defRPr/>
            </a:lvl1pPr>
          </a:lstStyle>
          <a:p>
            <a:fld id="{04AC7BEC-A7A8-4588-90A0-79A46A46B201}" type="slidenum">
              <a:rPr lang="es-ES" altLang="es-ES"/>
              <a:pPr/>
              <a:t>‹Nº›</a:t>
            </a:fld>
            <a:endParaRPr lang="es-ES" altLang="es-ES"/>
          </a:p>
        </p:txBody>
      </p:sp>
    </p:spTree>
    <p:extLst>
      <p:ext uri="{BB962C8B-B14F-4D97-AF65-F5344CB8AC3E}">
        <p14:creationId xmlns:p14="http://schemas.microsoft.com/office/powerpoint/2010/main" val="271488557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3">
            <a:extLst>
              <a:ext uri="{FF2B5EF4-FFF2-40B4-BE49-F238E27FC236}">
                <a16:creationId xmlns:a16="http://schemas.microsoft.com/office/drawing/2014/main" id="{3F6A3935-413C-4813-9DCB-210EB4B76982}"/>
              </a:ext>
            </a:extLst>
          </p:cNvPr>
          <p:cNvSpPr>
            <a:spLocks noGrp="1"/>
          </p:cNvSpPr>
          <p:nvPr>
            <p:ph type="dt" sz="half" idx="10"/>
          </p:nvPr>
        </p:nvSpPr>
        <p:spPr/>
        <p:txBody>
          <a:bodyPr/>
          <a:lstStyle>
            <a:lvl1pPr>
              <a:defRPr/>
            </a:lvl1pPr>
          </a:lstStyle>
          <a:p>
            <a:pPr>
              <a:defRPr/>
            </a:pPr>
            <a:fld id="{3ADE12AD-3EE5-49B9-BC20-4AF752E390E6}" type="datetimeFigureOut">
              <a:rPr lang="es-ES"/>
              <a:pPr>
                <a:defRPr/>
              </a:pPr>
              <a:t>10/03/2025</a:t>
            </a:fld>
            <a:endParaRPr lang="es-ES"/>
          </a:p>
        </p:txBody>
      </p:sp>
      <p:sp>
        <p:nvSpPr>
          <p:cNvPr id="6" name="Marcador de pie de página 4">
            <a:extLst>
              <a:ext uri="{FF2B5EF4-FFF2-40B4-BE49-F238E27FC236}">
                <a16:creationId xmlns:a16="http://schemas.microsoft.com/office/drawing/2014/main" id="{0C9D2D0E-E111-4A72-926E-B9083FDA337D}"/>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99AD71FC-7483-44AB-8EE7-98CE5FAB229D}"/>
              </a:ext>
            </a:extLst>
          </p:cNvPr>
          <p:cNvSpPr>
            <a:spLocks noGrp="1"/>
          </p:cNvSpPr>
          <p:nvPr>
            <p:ph type="sldNum" sz="quarter" idx="12"/>
          </p:nvPr>
        </p:nvSpPr>
        <p:spPr/>
        <p:txBody>
          <a:bodyPr/>
          <a:lstStyle>
            <a:lvl1pPr>
              <a:defRPr/>
            </a:lvl1pPr>
          </a:lstStyle>
          <a:p>
            <a:fld id="{878B74D6-28D8-42C9-B6C1-4E109A51905C}" type="slidenum">
              <a:rPr lang="es-ES" altLang="es-ES"/>
              <a:pPr/>
              <a:t>‹Nº›</a:t>
            </a:fld>
            <a:endParaRPr lang="es-ES" altLang="es-ES"/>
          </a:p>
        </p:txBody>
      </p:sp>
    </p:spTree>
    <p:extLst>
      <p:ext uri="{BB962C8B-B14F-4D97-AF65-F5344CB8AC3E}">
        <p14:creationId xmlns:p14="http://schemas.microsoft.com/office/powerpoint/2010/main" val="250734828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3">
            <a:extLst>
              <a:ext uri="{FF2B5EF4-FFF2-40B4-BE49-F238E27FC236}">
                <a16:creationId xmlns:a16="http://schemas.microsoft.com/office/drawing/2014/main" id="{43F82265-CAD6-4584-BFF1-F41D20116303}"/>
              </a:ext>
            </a:extLst>
          </p:cNvPr>
          <p:cNvSpPr>
            <a:spLocks noGrp="1"/>
          </p:cNvSpPr>
          <p:nvPr>
            <p:ph type="dt" sz="half" idx="10"/>
          </p:nvPr>
        </p:nvSpPr>
        <p:spPr/>
        <p:txBody>
          <a:bodyPr/>
          <a:lstStyle>
            <a:lvl1pPr>
              <a:defRPr/>
            </a:lvl1pPr>
          </a:lstStyle>
          <a:p>
            <a:pPr>
              <a:defRPr/>
            </a:pPr>
            <a:fld id="{608D832A-E5FD-4B3F-B8F7-1DE9F0920A14}" type="datetimeFigureOut">
              <a:rPr lang="es-ES"/>
              <a:pPr>
                <a:defRPr/>
              </a:pPr>
              <a:t>10/03/2025</a:t>
            </a:fld>
            <a:endParaRPr lang="es-ES"/>
          </a:p>
        </p:txBody>
      </p:sp>
      <p:sp>
        <p:nvSpPr>
          <p:cNvPr id="6" name="Marcador de pie de página 4">
            <a:extLst>
              <a:ext uri="{FF2B5EF4-FFF2-40B4-BE49-F238E27FC236}">
                <a16:creationId xmlns:a16="http://schemas.microsoft.com/office/drawing/2014/main" id="{87D97240-E996-4189-AD33-43D7FF69258C}"/>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8EB3FB5B-8BA8-4F7F-82B0-93BF4B48DEB7}"/>
              </a:ext>
            </a:extLst>
          </p:cNvPr>
          <p:cNvSpPr>
            <a:spLocks noGrp="1"/>
          </p:cNvSpPr>
          <p:nvPr>
            <p:ph type="sldNum" sz="quarter" idx="12"/>
          </p:nvPr>
        </p:nvSpPr>
        <p:spPr/>
        <p:txBody>
          <a:bodyPr/>
          <a:lstStyle>
            <a:lvl1pPr>
              <a:defRPr/>
            </a:lvl1pPr>
          </a:lstStyle>
          <a:p>
            <a:fld id="{04549A77-55B6-4280-AEE4-A3B642EB3613}" type="slidenum">
              <a:rPr lang="es-ES" altLang="es-ES"/>
              <a:pPr/>
              <a:t>‹Nº›</a:t>
            </a:fld>
            <a:endParaRPr lang="es-ES" altLang="es-ES"/>
          </a:p>
        </p:txBody>
      </p:sp>
    </p:spTree>
    <p:extLst>
      <p:ext uri="{BB962C8B-B14F-4D97-AF65-F5344CB8AC3E}">
        <p14:creationId xmlns:p14="http://schemas.microsoft.com/office/powerpoint/2010/main" val="416262839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300F1AC-6E12-4525-A361-0DED6D471217}"/>
              </a:ext>
            </a:extLst>
          </p:cNvPr>
          <p:cNvSpPr>
            <a:spLocks noGrp="1"/>
          </p:cNvSpPr>
          <p:nvPr>
            <p:ph type="dt" sz="half" idx="10"/>
          </p:nvPr>
        </p:nvSpPr>
        <p:spPr/>
        <p:txBody>
          <a:bodyPr/>
          <a:lstStyle>
            <a:lvl1pPr>
              <a:defRPr/>
            </a:lvl1pPr>
          </a:lstStyle>
          <a:p>
            <a:pPr>
              <a:defRPr/>
            </a:pPr>
            <a:fld id="{434A87F8-60B9-48D8-8763-FE466E31474D}" type="datetimeFigureOut">
              <a:rPr lang="es-ES"/>
              <a:pPr>
                <a:defRPr/>
              </a:pPr>
              <a:t>10/03/2025</a:t>
            </a:fld>
            <a:endParaRPr lang="es-ES"/>
          </a:p>
        </p:txBody>
      </p:sp>
      <p:sp>
        <p:nvSpPr>
          <p:cNvPr id="5" name="Marcador de pie de página 4">
            <a:extLst>
              <a:ext uri="{FF2B5EF4-FFF2-40B4-BE49-F238E27FC236}">
                <a16:creationId xmlns:a16="http://schemas.microsoft.com/office/drawing/2014/main" id="{FBC496BB-EEC3-4D77-A6D8-BB279B874E38}"/>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04E7069B-A6F4-4CF4-8E0D-F2D45087732D}"/>
              </a:ext>
            </a:extLst>
          </p:cNvPr>
          <p:cNvSpPr>
            <a:spLocks noGrp="1"/>
          </p:cNvSpPr>
          <p:nvPr>
            <p:ph type="sldNum" sz="quarter" idx="12"/>
          </p:nvPr>
        </p:nvSpPr>
        <p:spPr/>
        <p:txBody>
          <a:bodyPr/>
          <a:lstStyle>
            <a:lvl1pPr>
              <a:defRPr/>
            </a:lvl1pPr>
          </a:lstStyle>
          <a:p>
            <a:fld id="{3E373E11-C7DA-4962-BFAD-46AAC65D22ED}" type="slidenum">
              <a:rPr lang="es-ES" altLang="es-ES"/>
              <a:pPr/>
              <a:t>‹Nº›</a:t>
            </a:fld>
            <a:endParaRPr lang="es-ES" altLang="es-ES"/>
          </a:p>
        </p:txBody>
      </p:sp>
    </p:spTree>
    <p:extLst>
      <p:ext uri="{BB962C8B-B14F-4D97-AF65-F5344CB8AC3E}">
        <p14:creationId xmlns:p14="http://schemas.microsoft.com/office/powerpoint/2010/main" val="3674570777"/>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5F5CFE2-2BDD-49C6-8537-F8BA5B5D1E84}"/>
              </a:ext>
            </a:extLst>
          </p:cNvPr>
          <p:cNvSpPr>
            <a:spLocks noGrp="1"/>
          </p:cNvSpPr>
          <p:nvPr>
            <p:ph type="dt" sz="half" idx="10"/>
          </p:nvPr>
        </p:nvSpPr>
        <p:spPr/>
        <p:txBody>
          <a:bodyPr/>
          <a:lstStyle>
            <a:lvl1pPr>
              <a:defRPr/>
            </a:lvl1pPr>
          </a:lstStyle>
          <a:p>
            <a:pPr>
              <a:defRPr/>
            </a:pPr>
            <a:fld id="{343917B2-8172-4A6A-A492-D9A1DC12D188}" type="datetimeFigureOut">
              <a:rPr lang="es-ES"/>
              <a:pPr>
                <a:defRPr/>
              </a:pPr>
              <a:t>10/03/2025</a:t>
            </a:fld>
            <a:endParaRPr lang="es-ES"/>
          </a:p>
        </p:txBody>
      </p:sp>
      <p:sp>
        <p:nvSpPr>
          <p:cNvPr id="5" name="Marcador de pie de página 4">
            <a:extLst>
              <a:ext uri="{FF2B5EF4-FFF2-40B4-BE49-F238E27FC236}">
                <a16:creationId xmlns:a16="http://schemas.microsoft.com/office/drawing/2014/main" id="{73C455C7-81D2-49A6-8EDE-26C3D62B523C}"/>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5EA95783-22D4-441B-BC75-1BC86324320E}"/>
              </a:ext>
            </a:extLst>
          </p:cNvPr>
          <p:cNvSpPr>
            <a:spLocks noGrp="1"/>
          </p:cNvSpPr>
          <p:nvPr>
            <p:ph type="sldNum" sz="quarter" idx="12"/>
          </p:nvPr>
        </p:nvSpPr>
        <p:spPr/>
        <p:txBody>
          <a:bodyPr/>
          <a:lstStyle>
            <a:lvl1pPr>
              <a:defRPr/>
            </a:lvl1pPr>
          </a:lstStyle>
          <a:p>
            <a:fld id="{E925B5F2-0CA5-448A-9C1E-AB3463AD2915}" type="slidenum">
              <a:rPr lang="es-ES" altLang="es-ES"/>
              <a:pPr/>
              <a:t>‹Nº›</a:t>
            </a:fld>
            <a:endParaRPr lang="es-ES" altLang="es-ES"/>
          </a:p>
        </p:txBody>
      </p:sp>
    </p:spTree>
    <p:extLst>
      <p:ext uri="{BB962C8B-B14F-4D97-AF65-F5344CB8AC3E}">
        <p14:creationId xmlns:p14="http://schemas.microsoft.com/office/powerpoint/2010/main" val="244596193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3D3B8D-57E9-49E1-958C-27F3ED9D81C7}"/>
              </a:ext>
            </a:extLst>
          </p:cNvPr>
          <p:cNvSpPr/>
          <p:nvPr/>
        </p:nvSpPr>
        <p:spPr>
          <a:xfrm>
            <a:off x="0" y="758825"/>
            <a:ext cx="3443288" cy="5330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B1CC02CE-85B1-4D4E-A6DF-BAC61269672B}"/>
              </a:ext>
            </a:extLst>
          </p:cNvPr>
          <p:cNvSpPr>
            <a:spLocks noGrp="1"/>
          </p:cNvSpPr>
          <p:nvPr>
            <p:ph type="title"/>
          </p:nvPr>
        </p:nvSpPr>
        <p:spPr>
          <a:xfrm>
            <a:off x="252413" y="1123950"/>
            <a:ext cx="2947987" cy="4600575"/>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a:extLst>
              <a:ext uri="{FF2B5EF4-FFF2-40B4-BE49-F238E27FC236}">
                <a16:creationId xmlns:a16="http://schemas.microsoft.com/office/drawing/2014/main" id="{C0FD7089-3515-467C-87BE-19C5E265DF3A}"/>
              </a:ext>
            </a:extLst>
          </p:cNvPr>
          <p:cNvSpPr/>
          <p:nvPr/>
        </p:nvSpPr>
        <p:spPr>
          <a:xfrm>
            <a:off x="11815763" y="758825"/>
            <a:ext cx="384175" cy="5330825"/>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9" name="Text Placeholder 2">
            <a:extLst>
              <a:ext uri="{FF2B5EF4-FFF2-40B4-BE49-F238E27FC236}">
                <a16:creationId xmlns:a16="http://schemas.microsoft.com/office/drawing/2014/main" id="{A7D69623-7E2A-42CD-8584-C52180615B8C}"/>
              </a:ext>
            </a:extLst>
          </p:cNvPr>
          <p:cNvSpPr>
            <a:spLocks noGrp="1" noChangeArrowheads="1"/>
          </p:cNvSpPr>
          <p:nvPr>
            <p:ph type="body" idx="1"/>
          </p:nvPr>
        </p:nvSpPr>
        <p:spPr bwMode="auto">
          <a:xfrm>
            <a:off x="3868738" y="863600"/>
            <a:ext cx="73152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los estilos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4" name="Date Placeholder 3">
            <a:extLst>
              <a:ext uri="{FF2B5EF4-FFF2-40B4-BE49-F238E27FC236}">
                <a16:creationId xmlns:a16="http://schemas.microsoft.com/office/drawing/2014/main" id="{E1F5D5F1-205E-4B37-8811-B78FC8673EC8}"/>
              </a:ext>
            </a:extLst>
          </p:cNvPr>
          <p:cNvSpPr>
            <a:spLocks noGrp="1"/>
          </p:cNvSpPr>
          <p:nvPr>
            <p:ph type="dt" sz="half" idx="2"/>
          </p:nvPr>
        </p:nvSpPr>
        <p:spPr>
          <a:xfrm>
            <a:off x="261938"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100">
                <a:solidFill>
                  <a:schemeClr val="tx1">
                    <a:lumMod val="50000"/>
                    <a:lumOff val="50000"/>
                  </a:schemeClr>
                </a:solidFill>
                <a:latin typeface="+mn-lt"/>
              </a:defRPr>
            </a:lvl1pPr>
          </a:lstStyle>
          <a:p>
            <a:pPr>
              <a:defRPr/>
            </a:pPr>
            <a:fld id="{E6BE8F2F-CF24-44EC-815C-4E927A65D6E3}" type="datetimeFigureOut">
              <a:rPr lang="es-ES"/>
              <a:pPr>
                <a:defRPr/>
              </a:pPr>
              <a:t>10/03/2025</a:t>
            </a:fld>
            <a:endParaRPr lang="es-ES"/>
          </a:p>
        </p:txBody>
      </p:sp>
      <p:sp>
        <p:nvSpPr>
          <p:cNvPr id="5" name="Footer Placeholder 4">
            <a:extLst>
              <a:ext uri="{FF2B5EF4-FFF2-40B4-BE49-F238E27FC236}">
                <a16:creationId xmlns:a16="http://schemas.microsoft.com/office/drawing/2014/main" id="{A66A0F80-5102-4994-8B1F-ED7BF7B0E106}"/>
              </a:ext>
            </a:extLst>
          </p:cNvPr>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lvl1pPr algn="l" eaLnBrk="1" fontAlgn="auto" hangingPunct="1">
              <a:spcBef>
                <a:spcPts val="0"/>
              </a:spcBef>
              <a:spcAft>
                <a:spcPts val="0"/>
              </a:spcAft>
              <a:defRPr sz="1100">
                <a:solidFill>
                  <a:schemeClr val="tx1">
                    <a:lumMod val="50000"/>
                    <a:lumOff val="50000"/>
                  </a:schemeClr>
                </a:solidFill>
                <a:latin typeface="+mn-lt"/>
              </a:defRPr>
            </a:lvl1pPr>
          </a:lstStyle>
          <a:p>
            <a:pPr>
              <a:defRPr/>
            </a:pPr>
            <a:endParaRPr lang="es-ES"/>
          </a:p>
        </p:txBody>
      </p:sp>
      <p:sp>
        <p:nvSpPr>
          <p:cNvPr id="6" name="Slide Number Placeholder 5">
            <a:extLst>
              <a:ext uri="{FF2B5EF4-FFF2-40B4-BE49-F238E27FC236}">
                <a16:creationId xmlns:a16="http://schemas.microsoft.com/office/drawing/2014/main" id="{5B29F42C-E7D2-4F1F-9181-2C9CF4D1B6C9}"/>
              </a:ext>
            </a:extLst>
          </p:cNvPr>
          <p:cNvSpPr>
            <a:spLocks noGrp="1"/>
          </p:cNvSpPr>
          <p:nvPr>
            <p:ph type="sldNum" sz="quarter" idx="4"/>
          </p:nvPr>
        </p:nvSpPr>
        <p:spPr>
          <a:xfrm>
            <a:off x="10634663" y="6356350"/>
            <a:ext cx="15303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accent1"/>
                </a:solidFill>
              </a:defRPr>
            </a:lvl1pPr>
          </a:lstStyle>
          <a:p>
            <a:fld id="{478404A3-E446-4CCE-A7D1-F05CCE6C3ACF}"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4065" r:id="rId1"/>
    <p:sldLayoutId id="2147484046" r:id="rId2"/>
    <p:sldLayoutId id="2147484047" r:id="rId3"/>
    <p:sldLayoutId id="2147484048" r:id="rId4"/>
    <p:sldLayoutId id="2147484049" r:id="rId5"/>
    <p:sldLayoutId id="2147484050" r:id="rId6"/>
    <p:sldLayoutId id="2147484066" r:id="rId7"/>
    <p:sldLayoutId id="2147484051" r:id="rId8"/>
    <p:sldLayoutId id="2147484067" r:id="rId9"/>
    <p:sldLayoutId id="2147484052" r:id="rId10"/>
    <p:sldLayoutId id="2147484053" r:id="rId11"/>
  </p:sldLayoutIdLst>
  <p:transition spd="slow">
    <p:fade/>
  </p:transition>
  <p:txStyles>
    <p:titleStyle>
      <a:lvl1pPr algn="l" rtl="0" eaLnBrk="0" fontAlgn="base" hangingPunct="0">
        <a:lnSpc>
          <a:spcPct val="90000"/>
        </a:lnSpc>
        <a:spcBef>
          <a:spcPct val="0"/>
        </a:spcBef>
        <a:spcAft>
          <a:spcPct val="0"/>
        </a:spcAft>
        <a:defRPr sz="3600" kern="1200" spc="-60">
          <a:solidFill>
            <a:srgbClr val="FFFFFF"/>
          </a:solidFill>
          <a:latin typeface="+mj-lt"/>
          <a:ea typeface="+mj-ea"/>
          <a:cs typeface="+mj-cs"/>
        </a:defRPr>
      </a:lvl1pPr>
      <a:lvl2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2pPr>
      <a:lvl3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3pPr>
      <a:lvl4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4pPr>
      <a:lvl5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5pPr>
      <a:lvl6pPr marL="457200" algn="l" rtl="0" fontAlgn="base">
        <a:lnSpc>
          <a:spcPct val="90000"/>
        </a:lnSpc>
        <a:spcBef>
          <a:spcPct val="0"/>
        </a:spcBef>
        <a:spcAft>
          <a:spcPct val="0"/>
        </a:spcAft>
        <a:defRPr sz="3600">
          <a:solidFill>
            <a:srgbClr val="FFFFFF"/>
          </a:solidFill>
          <a:latin typeface="Corbel" panose="020B0503020204020204" pitchFamily="34" charset="0"/>
        </a:defRPr>
      </a:lvl6pPr>
      <a:lvl7pPr marL="914400" algn="l" rtl="0" fontAlgn="base">
        <a:lnSpc>
          <a:spcPct val="90000"/>
        </a:lnSpc>
        <a:spcBef>
          <a:spcPct val="0"/>
        </a:spcBef>
        <a:spcAft>
          <a:spcPct val="0"/>
        </a:spcAft>
        <a:defRPr sz="3600">
          <a:solidFill>
            <a:srgbClr val="FFFFFF"/>
          </a:solidFill>
          <a:latin typeface="Corbel" panose="020B0503020204020204" pitchFamily="34" charset="0"/>
        </a:defRPr>
      </a:lvl7pPr>
      <a:lvl8pPr marL="1371600" algn="l" rtl="0" fontAlgn="base">
        <a:lnSpc>
          <a:spcPct val="90000"/>
        </a:lnSpc>
        <a:spcBef>
          <a:spcPct val="0"/>
        </a:spcBef>
        <a:spcAft>
          <a:spcPct val="0"/>
        </a:spcAft>
        <a:defRPr sz="3600">
          <a:solidFill>
            <a:srgbClr val="FFFFFF"/>
          </a:solidFill>
          <a:latin typeface="Corbel" panose="020B0503020204020204" pitchFamily="34" charset="0"/>
        </a:defRPr>
      </a:lvl8pPr>
      <a:lvl9pPr marL="1828800" algn="l" rtl="0" fontAlgn="base">
        <a:lnSpc>
          <a:spcPct val="90000"/>
        </a:lnSpc>
        <a:spcBef>
          <a:spcPct val="0"/>
        </a:spcBef>
        <a:spcAft>
          <a:spcPct val="0"/>
        </a:spcAft>
        <a:defRPr sz="3600">
          <a:solidFill>
            <a:srgbClr val="FFFFFF"/>
          </a:solidFill>
          <a:latin typeface="Corbel" panose="020B0503020204020204" pitchFamily="34" charset="0"/>
        </a:defRPr>
      </a:lvl9pPr>
    </p:titleStyle>
    <p:bodyStyle>
      <a:lvl1pPr marL="182563" indent="-182563" algn="l" rtl="0" eaLnBrk="0" fontAlgn="base" hangingPunct="0">
        <a:lnSpc>
          <a:spcPct val="90000"/>
        </a:lnSpc>
        <a:spcBef>
          <a:spcPts val="1200"/>
        </a:spcBef>
        <a:spcAft>
          <a:spcPct val="0"/>
        </a:spcAft>
        <a:buClr>
          <a:schemeClr val="accent1"/>
        </a:buClr>
        <a:buFont typeface="Wingdings 2" panose="05020102010507070707" pitchFamily="18" charset="2"/>
        <a:buChar char=""/>
        <a:defRPr sz="2000" kern="1200">
          <a:solidFill>
            <a:srgbClr val="595959"/>
          </a:solidFill>
          <a:latin typeface="+mn-lt"/>
          <a:ea typeface="+mn-ea"/>
          <a:cs typeface="+mn-cs"/>
        </a:defRPr>
      </a:lvl1pPr>
      <a:lvl2pPr marL="685800" indent="-182563" algn="l" rtl="0" eaLnBrk="0" fontAlgn="base" hangingPunct="0">
        <a:lnSpc>
          <a:spcPct val="90000"/>
        </a:lnSpc>
        <a:spcBef>
          <a:spcPts val="250"/>
        </a:spcBef>
        <a:spcAft>
          <a:spcPts val="250"/>
        </a:spcAft>
        <a:buClr>
          <a:schemeClr val="accent1"/>
        </a:buClr>
        <a:buFont typeface="Wingdings 2" panose="05020102010507070707" pitchFamily="18" charset="2"/>
        <a:buChar char=""/>
        <a:defRPr kern="1200">
          <a:solidFill>
            <a:srgbClr val="595959"/>
          </a:solidFill>
          <a:latin typeface="+mn-lt"/>
          <a:ea typeface="+mn-ea"/>
          <a:cs typeface="+mn-cs"/>
        </a:defRPr>
      </a:lvl2pPr>
      <a:lvl3pPr marL="1143000" indent="-182563" algn="l" rtl="0" eaLnBrk="0" fontAlgn="base" hangingPunct="0">
        <a:lnSpc>
          <a:spcPct val="90000"/>
        </a:lnSpc>
        <a:spcBef>
          <a:spcPts val="250"/>
        </a:spcBef>
        <a:spcAft>
          <a:spcPts val="250"/>
        </a:spcAft>
        <a:buClr>
          <a:schemeClr val="accent1"/>
        </a:buClr>
        <a:buFont typeface="Wingdings 2" panose="05020102010507070707" pitchFamily="18" charset="2"/>
        <a:buChar char=""/>
        <a:defRPr sz="1600" kern="1200">
          <a:solidFill>
            <a:srgbClr val="595959"/>
          </a:solidFill>
          <a:latin typeface="+mn-lt"/>
          <a:ea typeface="+mn-ea"/>
          <a:cs typeface="+mn-cs"/>
        </a:defRPr>
      </a:lvl3pPr>
      <a:lvl4pPr marL="1600200" indent="-182563" algn="l" rtl="0" eaLnBrk="0" fontAlgn="base" hangingPunct="0">
        <a:lnSpc>
          <a:spcPct val="90000"/>
        </a:lnSpc>
        <a:spcBef>
          <a:spcPts val="250"/>
        </a:spcBef>
        <a:spcAft>
          <a:spcPts val="250"/>
        </a:spcAft>
        <a:buClr>
          <a:schemeClr val="accent1"/>
        </a:buClr>
        <a:buFont typeface="Wingdings 2" panose="05020102010507070707" pitchFamily="18" charset="2"/>
        <a:buChar char=""/>
        <a:defRPr sz="1400" kern="1200">
          <a:solidFill>
            <a:srgbClr val="595959"/>
          </a:solidFill>
          <a:latin typeface="+mn-lt"/>
          <a:ea typeface="+mn-ea"/>
          <a:cs typeface="+mn-cs"/>
        </a:defRPr>
      </a:lvl4pPr>
      <a:lvl5pPr marL="2057400" indent="-182563" algn="l" rtl="0" eaLnBrk="0" fontAlgn="base" hangingPunct="0">
        <a:lnSpc>
          <a:spcPct val="90000"/>
        </a:lnSpc>
        <a:spcBef>
          <a:spcPts val="250"/>
        </a:spcBef>
        <a:spcAft>
          <a:spcPts val="250"/>
        </a:spcAft>
        <a:buClr>
          <a:schemeClr val="accent1"/>
        </a:buClr>
        <a:buFont typeface="Wingdings 2" panose="05020102010507070707" pitchFamily="18" charset="2"/>
        <a:buChar char=""/>
        <a:defRPr sz="1400" kern="1200">
          <a:solidFill>
            <a:srgbClr val="595959"/>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Marcador de título 1">
            <a:extLst>
              <a:ext uri="{FF2B5EF4-FFF2-40B4-BE49-F238E27FC236}">
                <a16:creationId xmlns:a16="http://schemas.microsoft.com/office/drawing/2014/main" id="{6543AEEC-7BEF-427A-B3AC-04A1CFAB2C8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p>
        </p:txBody>
      </p:sp>
      <p:sp>
        <p:nvSpPr>
          <p:cNvPr id="2051" name="Marcador de texto 2">
            <a:extLst>
              <a:ext uri="{FF2B5EF4-FFF2-40B4-BE49-F238E27FC236}">
                <a16:creationId xmlns:a16="http://schemas.microsoft.com/office/drawing/2014/main" id="{F299307F-BC72-4767-BE3A-48B8E876C6CE}"/>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los estilos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4" name="Marcador de fecha 3">
            <a:extLst>
              <a:ext uri="{FF2B5EF4-FFF2-40B4-BE49-F238E27FC236}">
                <a16:creationId xmlns:a16="http://schemas.microsoft.com/office/drawing/2014/main" id="{A8753B9A-FBF9-4400-8A1E-6F15D546C4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DE0FFFA6-C8A0-4D27-8034-FDECE85129C2}" type="datetimeFigureOut">
              <a:rPr lang="es-ES"/>
              <a:pPr>
                <a:defRPr/>
              </a:pPr>
              <a:t>10/03/2025</a:t>
            </a:fld>
            <a:endParaRPr lang="es-ES"/>
          </a:p>
        </p:txBody>
      </p:sp>
      <p:sp>
        <p:nvSpPr>
          <p:cNvPr id="5" name="Marcador de pie de página 4">
            <a:extLst>
              <a:ext uri="{FF2B5EF4-FFF2-40B4-BE49-F238E27FC236}">
                <a16:creationId xmlns:a16="http://schemas.microsoft.com/office/drawing/2014/main" id="{E9250314-1F46-46F1-9B1B-A929641C9A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ES"/>
          </a:p>
        </p:txBody>
      </p:sp>
      <p:sp>
        <p:nvSpPr>
          <p:cNvPr id="6" name="Marcador de número de diapositiva 5">
            <a:extLst>
              <a:ext uri="{FF2B5EF4-FFF2-40B4-BE49-F238E27FC236}">
                <a16:creationId xmlns:a16="http://schemas.microsoft.com/office/drawing/2014/main" id="{DAFEE44E-12D9-4A2E-8642-735FAA6BB68E}"/>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0305FBBF-348D-4E27-905E-139303D2FF22}"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ideo" Target="file:///E:\OLGA\BachilleratoInternacional\Coordinacion%20BI\22_23\PPT\20230225_2023_03_07_20_44_54.MP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www.elcorreodeburgos.com/burgos/250310/234033/motivacion-principio.html" TargetMode="Externa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descr="&quot;&quot;">
            <a:extLst>
              <a:ext uri="{FF2B5EF4-FFF2-40B4-BE49-F238E27FC236}">
                <a16:creationId xmlns:a16="http://schemas.microsoft.com/office/drawing/2014/main" id="{147898B6-3A00-4322-9DB3-59D948B5328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Freeform: Shape 9" descr="&quot;&quot;">
            <a:extLst>
              <a:ext uri="{FF2B5EF4-FFF2-40B4-BE49-F238E27FC236}">
                <a16:creationId xmlns:a16="http://schemas.microsoft.com/office/drawing/2014/main" id="{B2F0FB68-6DDC-4427-BC69-FD84CC1E0A34}"/>
              </a:ext>
            </a:extLst>
          </p:cNvPr>
          <p:cNvSpPr>
            <a:spLocks noGrp="1" noRot="1" noChangeAspect="1" noMove="1" noResize="1" noEditPoints="1" noAdjustHandles="1" noChangeArrowheads="1" noChangeShapeType="1" noTextEdit="1"/>
          </p:cNvSpPr>
          <p:nvPr/>
        </p:nvSpPr>
        <p:spPr>
          <a:xfrm rot="2700000">
            <a:off x="82550" y="-1385888"/>
            <a:ext cx="2425700" cy="3609976"/>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Freeform: Shape 11" descr="&quot;&quot;">
            <a:extLst>
              <a:ext uri="{FF2B5EF4-FFF2-40B4-BE49-F238E27FC236}">
                <a16:creationId xmlns:a16="http://schemas.microsoft.com/office/drawing/2014/main" id="{ED5905D9-FF86-4E3D-A184-82D32566FD04}"/>
              </a:ext>
            </a:extLst>
          </p:cNvPr>
          <p:cNvSpPr>
            <a:spLocks noGrp="1" noRot="1" noChangeAspect="1" noMove="1" noResize="1" noEditPoints="1" noAdjustHandles="1" noChangeArrowheads="1" noChangeShapeType="1" noTextEdit="1"/>
          </p:cNvSpPr>
          <p:nvPr/>
        </p:nvSpPr>
        <p:spPr>
          <a:xfrm rot="2700000">
            <a:off x="1571625" y="-338138"/>
            <a:ext cx="1635126" cy="163512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Freeform: Shape 13" descr="&quot;&quot;">
            <a:extLst>
              <a:ext uri="{FF2B5EF4-FFF2-40B4-BE49-F238E27FC236}">
                <a16:creationId xmlns:a16="http://schemas.microsoft.com/office/drawing/2014/main" id="{0027CA7A-F2C4-48AC-983F-1E581550367E}"/>
              </a:ext>
            </a:extLst>
          </p:cNvPr>
          <p:cNvSpPr>
            <a:spLocks noGrp="1" noRot="1" noChangeAspect="1" noMove="1" noResize="1" noEditPoints="1" noAdjustHandles="1" noChangeArrowheads="1" noChangeShapeType="1" noTextEdit="1"/>
          </p:cNvSpPr>
          <p:nvPr/>
        </p:nvSpPr>
        <p:spPr>
          <a:xfrm rot="2700000">
            <a:off x="9628188" y="-6350"/>
            <a:ext cx="4059238" cy="2547937"/>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descr="&quot;&quot;">
            <a:extLst>
              <a:ext uri="{FF2B5EF4-FFF2-40B4-BE49-F238E27FC236}">
                <a16:creationId xmlns:a16="http://schemas.microsoft.com/office/drawing/2014/main" id="{396B83E2-8852-40B6-B697-A033230E26AE}"/>
              </a:ext>
            </a:extLst>
          </p:cNvPr>
          <p:cNvSpPr>
            <a:spLocks noGrp="1" noRot="1" noChangeAspect="1" noMove="1" noResize="1" noEditPoints="1" noAdjustHandles="1" noChangeArrowheads="1" noChangeShapeType="1" noTextEdit="1"/>
          </p:cNvSpPr>
          <p:nvPr/>
        </p:nvSpPr>
        <p:spPr>
          <a:xfrm rot="2700000">
            <a:off x="10263188" y="1465263"/>
            <a:ext cx="1185862" cy="1185862"/>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Freeform: Shape 17" descr="&quot;&quot;">
            <a:extLst>
              <a:ext uri="{FF2B5EF4-FFF2-40B4-BE49-F238E27FC236}">
                <a16:creationId xmlns:a16="http://schemas.microsoft.com/office/drawing/2014/main" id="{E665286F-EEB7-445F-8C0A-13AE5F1FED2A}"/>
              </a:ext>
            </a:extLst>
          </p:cNvPr>
          <p:cNvSpPr>
            <a:spLocks noGrp="1" noRot="1" noChangeAspect="1" noMove="1" noResize="1" noEditPoints="1" noAdjustHandles="1" noChangeArrowheads="1" noChangeShapeType="1" noTextEdit="1"/>
          </p:cNvSpPr>
          <p:nvPr/>
        </p:nvSpPr>
        <p:spPr>
          <a:xfrm rot="2700000">
            <a:off x="-29368" y="5198268"/>
            <a:ext cx="2444750" cy="2366963"/>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descr="&quot;&quot;">
            <a:extLst>
              <a:ext uri="{FF2B5EF4-FFF2-40B4-BE49-F238E27FC236}">
                <a16:creationId xmlns:a16="http://schemas.microsoft.com/office/drawing/2014/main" id="{693CF060-C51C-4BE4-8D00-0B6B702A1B1B}"/>
              </a:ext>
            </a:extLst>
          </p:cNvPr>
          <p:cNvSpPr>
            <a:spLocks noGrp="1" noRot="1" noChangeAspect="1" noMove="1" noResize="1" noEditPoints="1" noAdjustHandles="1" noChangeArrowheads="1" noChangeShapeType="1" noTextEdit="1"/>
          </p:cNvSpPr>
          <p:nvPr/>
        </p:nvSpPr>
        <p:spPr>
          <a:xfrm rot="2700000">
            <a:off x="1770063" y="5440363"/>
            <a:ext cx="928687" cy="92868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sp>
        <p:nvSpPr>
          <p:cNvPr id="22" name="Freeform: Shape 21" descr="&quot;&quot;">
            <a:extLst>
              <a:ext uri="{FF2B5EF4-FFF2-40B4-BE49-F238E27FC236}">
                <a16:creationId xmlns:a16="http://schemas.microsoft.com/office/drawing/2014/main" id="{B399CAEB-0B7D-408C-8582-408D94AAD778}"/>
              </a:ext>
            </a:extLst>
          </p:cNvPr>
          <p:cNvSpPr>
            <a:spLocks noGrp="1" noRot="1" noChangeAspect="1" noMove="1" noResize="1" noEditPoints="1" noAdjustHandles="1" noChangeArrowheads="1" noChangeShapeType="1" noTextEdit="1"/>
          </p:cNvSpPr>
          <p:nvPr/>
        </p:nvSpPr>
        <p:spPr>
          <a:xfrm rot="2700000">
            <a:off x="3402013" y="735013"/>
            <a:ext cx="5387975" cy="5387975"/>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Freeform: Shape 23" descr="&quot;&quot;">
            <a:extLst>
              <a:ext uri="{FF2B5EF4-FFF2-40B4-BE49-F238E27FC236}">
                <a16:creationId xmlns:a16="http://schemas.microsoft.com/office/drawing/2014/main" id="{D2987B5E-429E-45B1-8905-8899684361DB}"/>
              </a:ext>
            </a:extLst>
          </p:cNvPr>
          <p:cNvSpPr>
            <a:spLocks noGrp="1" noRot="1" noChangeAspect="1" noMove="1" noResize="1" noEditPoints="1" noAdjustHandles="1" noChangeArrowheads="1" noChangeShapeType="1" noTextEdit="1"/>
          </p:cNvSpPr>
          <p:nvPr/>
        </p:nvSpPr>
        <p:spPr>
          <a:xfrm rot="2700000">
            <a:off x="2700338" y="33338"/>
            <a:ext cx="6791325" cy="679132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2060" name="Título 1">
            <a:extLst>
              <a:ext uri="{FF2B5EF4-FFF2-40B4-BE49-F238E27FC236}">
                <a16:creationId xmlns:a16="http://schemas.microsoft.com/office/drawing/2014/main" id="{396E166B-C6D3-4FB6-BDFE-0E41D41644EA}"/>
              </a:ext>
            </a:extLst>
          </p:cNvPr>
          <p:cNvSpPr>
            <a:spLocks noGrp="1" noChangeArrowheads="1"/>
          </p:cNvSpPr>
          <p:nvPr>
            <p:ph type="ctrTitle"/>
          </p:nvPr>
        </p:nvSpPr>
        <p:spPr>
          <a:xfrm>
            <a:off x="992188" y="1219200"/>
            <a:ext cx="9472612" cy="3676650"/>
          </a:xfrm>
        </p:spPr>
        <p:txBody>
          <a:bodyPr anchor="ctr"/>
          <a:lstStyle/>
          <a:p>
            <a:pPr algn="ctr" eaLnBrk="1" fontAlgn="auto" hangingPunct="1">
              <a:spcAft>
                <a:spcPts val="0"/>
              </a:spcAft>
              <a:defRPr/>
            </a:pPr>
            <a:r>
              <a:rPr lang="es-ES" altLang="es-ES" sz="6600" dirty="0">
                <a:solidFill>
                  <a:srgbClr val="080808"/>
                </a:solidFill>
              </a:rPr>
              <a:t>REUNIÓN INFORMATIVA</a:t>
            </a:r>
            <a:br>
              <a:rPr lang="es-ES" altLang="es-ES" sz="4400" dirty="0">
                <a:solidFill>
                  <a:srgbClr val="080808"/>
                </a:solidFill>
              </a:rPr>
            </a:br>
            <a:br>
              <a:rPr lang="es-ES" altLang="es-ES" sz="4400" dirty="0">
                <a:solidFill>
                  <a:srgbClr val="080808"/>
                </a:solidFill>
              </a:rPr>
            </a:br>
            <a:r>
              <a:rPr lang="es-ES" altLang="es-ES" sz="4400" dirty="0">
                <a:solidFill>
                  <a:srgbClr val="080808"/>
                </a:solidFill>
              </a:rPr>
              <a:t>PROGRAMA DEL DIPLOMA</a:t>
            </a:r>
            <a:br>
              <a:rPr lang="es-ES" altLang="es-ES" sz="4400" dirty="0">
                <a:solidFill>
                  <a:srgbClr val="080808"/>
                </a:solidFill>
              </a:rPr>
            </a:br>
            <a:br>
              <a:rPr lang="es-ES" altLang="es-ES" sz="4400" dirty="0">
                <a:solidFill>
                  <a:srgbClr val="080808"/>
                </a:solidFill>
              </a:rPr>
            </a:br>
            <a:r>
              <a:rPr lang="es-ES" altLang="es-ES" sz="4400" dirty="0">
                <a:solidFill>
                  <a:srgbClr val="080808"/>
                </a:solidFill>
              </a:rPr>
              <a:t>BACHILLERATO INTERNACIONAL</a:t>
            </a:r>
          </a:p>
        </p:txBody>
      </p:sp>
      <p:sp>
        <p:nvSpPr>
          <p:cNvPr id="6156" name="Subtítulo 2">
            <a:extLst>
              <a:ext uri="{FF2B5EF4-FFF2-40B4-BE49-F238E27FC236}">
                <a16:creationId xmlns:a16="http://schemas.microsoft.com/office/drawing/2014/main" id="{0C348CC5-C27F-48A5-BFCC-60D53D277AA6}"/>
              </a:ext>
            </a:extLst>
          </p:cNvPr>
          <p:cNvSpPr>
            <a:spLocks noGrp="1" noChangeArrowheads="1"/>
          </p:cNvSpPr>
          <p:nvPr>
            <p:ph type="subTitle" idx="1"/>
          </p:nvPr>
        </p:nvSpPr>
        <p:spPr>
          <a:xfrm>
            <a:off x="7780338" y="6251575"/>
            <a:ext cx="1887537" cy="549275"/>
          </a:xfrm>
        </p:spPr>
        <p:txBody>
          <a:bodyPr/>
          <a:lstStyle/>
          <a:p>
            <a:pPr eaLnBrk="1" hangingPunct="1"/>
            <a:r>
              <a:rPr lang="es-ES" altLang="es-ES" sz="2000" dirty="0">
                <a:solidFill>
                  <a:srgbClr val="080808"/>
                </a:solidFill>
              </a:rPr>
              <a:t>11-marzo-2025</a:t>
            </a:r>
          </a:p>
        </p:txBody>
      </p:sp>
      <p:sp>
        <p:nvSpPr>
          <p:cNvPr id="28" name="Rectangle 27" descr="&quot;&quot;">
            <a:extLst>
              <a:ext uri="{FF2B5EF4-FFF2-40B4-BE49-F238E27FC236}">
                <a16:creationId xmlns:a16="http://schemas.microsoft.com/office/drawing/2014/main" id="{6A8EB3E7-A06F-497A-AB33-E9E595F40AE0}"/>
              </a:ext>
            </a:extLst>
          </p:cNvPr>
          <p:cNvSpPr>
            <a:spLocks noGrp="1" noRot="1" noChangeAspect="1" noMove="1" noResize="1" noEditPoints="1" noAdjustHandles="1" noChangeArrowheads="1" noChangeShapeType="1" noTextEdit="1"/>
          </p:cNvSpPr>
          <p:nvPr/>
        </p:nvSpPr>
        <p:spPr>
          <a:xfrm rot="2700000">
            <a:off x="9720263" y="5243513"/>
            <a:ext cx="960437" cy="960437"/>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Freeform: Shape 11" descr="&quot;&quot;">
            <a:extLst>
              <a:ext uri="{FF2B5EF4-FFF2-40B4-BE49-F238E27FC236}">
                <a16:creationId xmlns:a16="http://schemas.microsoft.com/office/drawing/2014/main" id="{D90AB93E-5ED2-46C8-9077-AF835C0EFEB1}"/>
              </a:ext>
            </a:extLst>
          </p:cNvPr>
          <p:cNvSpPr/>
          <p:nvPr/>
        </p:nvSpPr>
        <p:spPr>
          <a:xfrm rot="13563662">
            <a:off x="10244138" y="5575300"/>
            <a:ext cx="1635125" cy="163512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descr="&quot;&quot;">
            <a:extLst>
              <a:ext uri="{FF2B5EF4-FFF2-40B4-BE49-F238E27FC236}">
                <a16:creationId xmlns:a16="http://schemas.microsoft.com/office/drawing/2014/main" id="{A9F1E327-3693-4858-B62B-C4AE0CE8D72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Freeform: Shape 9" descr="&quot;&quot;">
            <a:extLst>
              <a:ext uri="{FF2B5EF4-FFF2-40B4-BE49-F238E27FC236}">
                <a16:creationId xmlns:a16="http://schemas.microsoft.com/office/drawing/2014/main" id="{64BA76BB-6B20-4E19-9F7D-12F31C73AE13}"/>
              </a:ext>
            </a:extLst>
          </p:cNvPr>
          <p:cNvSpPr>
            <a:spLocks noGrp="1" noRot="1" noChangeAspect="1" noMove="1" noResize="1" noEditPoints="1" noAdjustHandles="1" noChangeArrowheads="1" noChangeShapeType="1" noTextEdit="1"/>
          </p:cNvSpPr>
          <p:nvPr/>
        </p:nvSpPr>
        <p:spPr>
          <a:xfrm rot="2700000">
            <a:off x="82550" y="-1385888"/>
            <a:ext cx="2425700" cy="3609976"/>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Freeform: Shape 11" descr="&quot;&quot;">
            <a:extLst>
              <a:ext uri="{FF2B5EF4-FFF2-40B4-BE49-F238E27FC236}">
                <a16:creationId xmlns:a16="http://schemas.microsoft.com/office/drawing/2014/main" id="{93C1CC5A-85D6-43E5-8FF7-3CDB7D213468}"/>
              </a:ext>
            </a:extLst>
          </p:cNvPr>
          <p:cNvSpPr>
            <a:spLocks noGrp="1" noRot="1" noChangeAspect="1" noMove="1" noResize="1" noEditPoints="1" noAdjustHandles="1" noChangeArrowheads="1" noChangeShapeType="1" noTextEdit="1"/>
          </p:cNvSpPr>
          <p:nvPr/>
        </p:nvSpPr>
        <p:spPr>
          <a:xfrm rot="2700000">
            <a:off x="1571625" y="-338138"/>
            <a:ext cx="1635126" cy="163512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Freeform: Shape 13" descr="&quot;&quot;">
            <a:extLst>
              <a:ext uri="{FF2B5EF4-FFF2-40B4-BE49-F238E27FC236}">
                <a16:creationId xmlns:a16="http://schemas.microsoft.com/office/drawing/2014/main" id="{28DB6879-FAE5-435C-A403-B347A6535946}"/>
              </a:ext>
            </a:extLst>
          </p:cNvPr>
          <p:cNvSpPr>
            <a:spLocks noGrp="1" noRot="1" noChangeAspect="1" noMove="1" noResize="1" noEditPoints="1" noAdjustHandles="1" noChangeArrowheads="1" noChangeShapeType="1" noTextEdit="1"/>
          </p:cNvSpPr>
          <p:nvPr/>
        </p:nvSpPr>
        <p:spPr>
          <a:xfrm rot="2700000">
            <a:off x="9628188" y="-6350"/>
            <a:ext cx="4059238" cy="2547937"/>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descr="&quot;&quot;">
            <a:extLst>
              <a:ext uri="{FF2B5EF4-FFF2-40B4-BE49-F238E27FC236}">
                <a16:creationId xmlns:a16="http://schemas.microsoft.com/office/drawing/2014/main" id="{9ADEB675-C43B-408A-BF0A-9F729542B58A}"/>
              </a:ext>
            </a:extLst>
          </p:cNvPr>
          <p:cNvSpPr>
            <a:spLocks noGrp="1" noRot="1" noChangeAspect="1" noMove="1" noResize="1" noEditPoints="1" noAdjustHandles="1" noChangeArrowheads="1" noChangeShapeType="1" noTextEdit="1"/>
          </p:cNvSpPr>
          <p:nvPr/>
        </p:nvSpPr>
        <p:spPr>
          <a:xfrm rot="2700000">
            <a:off x="10263188" y="1465263"/>
            <a:ext cx="1185862" cy="1185862"/>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Freeform: Shape 17" descr="&quot;&quot;">
            <a:extLst>
              <a:ext uri="{FF2B5EF4-FFF2-40B4-BE49-F238E27FC236}">
                <a16:creationId xmlns:a16="http://schemas.microsoft.com/office/drawing/2014/main" id="{5A65B9DC-C4F2-4501-AF3F-FA3035347423}"/>
              </a:ext>
            </a:extLst>
          </p:cNvPr>
          <p:cNvSpPr>
            <a:spLocks noGrp="1" noRot="1" noChangeAspect="1" noMove="1" noResize="1" noEditPoints="1" noAdjustHandles="1" noChangeArrowheads="1" noChangeShapeType="1" noTextEdit="1"/>
          </p:cNvSpPr>
          <p:nvPr/>
        </p:nvSpPr>
        <p:spPr>
          <a:xfrm rot="2700000">
            <a:off x="-29368" y="5198268"/>
            <a:ext cx="2444750" cy="2366963"/>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descr="&quot;&quot;">
            <a:extLst>
              <a:ext uri="{FF2B5EF4-FFF2-40B4-BE49-F238E27FC236}">
                <a16:creationId xmlns:a16="http://schemas.microsoft.com/office/drawing/2014/main" id="{22F7F9E7-FDCE-4805-8A8D-3E2C8E5287DC}"/>
              </a:ext>
            </a:extLst>
          </p:cNvPr>
          <p:cNvSpPr>
            <a:spLocks noGrp="1" noRot="1" noChangeAspect="1" noMove="1" noResize="1" noEditPoints="1" noAdjustHandles="1" noChangeArrowheads="1" noChangeShapeType="1" noTextEdit="1"/>
          </p:cNvSpPr>
          <p:nvPr/>
        </p:nvSpPr>
        <p:spPr>
          <a:xfrm rot="2700000">
            <a:off x="1770063" y="5440363"/>
            <a:ext cx="928687" cy="92868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sp>
        <p:nvSpPr>
          <p:cNvPr id="22" name="Freeform: Shape 21" descr="&quot;&quot;">
            <a:extLst>
              <a:ext uri="{FF2B5EF4-FFF2-40B4-BE49-F238E27FC236}">
                <a16:creationId xmlns:a16="http://schemas.microsoft.com/office/drawing/2014/main" id="{FA2F7A98-64D7-4624-A4E1-DCC3D43E6AA3}"/>
              </a:ext>
            </a:extLst>
          </p:cNvPr>
          <p:cNvSpPr>
            <a:spLocks noGrp="1" noRot="1" noChangeAspect="1" noMove="1" noResize="1" noEditPoints="1" noAdjustHandles="1" noChangeArrowheads="1" noChangeShapeType="1" noTextEdit="1"/>
          </p:cNvSpPr>
          <p:nvPr/>
        </p:nvSpPr>
        <p:spPr>
          <a:xfrm rot="2700000">
            <a:off x="3402013" y="735013"/>
            <a:ext cx="5387975" cy="5387975"/>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Freeform: Shape 23" descr="&quot;&quot;">
            <a:extLst>
              <a:ext uri="{FF2B5EF4-FFF2-40B4-BE49-F238E27FC236}">
                <a16:creationId xmlns:a16="http://schemas.microsoft.com/office/drawing/2014/main" id="{5D2F703A-E3DD-49B5-BD9B-F5FD82533E7C}"/>
              </a:ext>
            </a:extLst>
          </p:cNvPr>
          <p:cNvSpPr>
            <a:spLocks noGrp="1" noRot="1" noChangeAspect="1" noMove="1" noResize="1" noEditPoints="1" noAdjustHandles="1" noChangeArrowheads="1" noChangeShapeType="1" noTextEdit="1"/>
          </p:cNvSpPr>
          <p:nvPr/>
        </p:nvSpPr>
        <p:spPr>
          <a:xfrm rot="2700000">
            <a:off x="2700338" y="33338"/>
            <a:ext cx="6791325" cy="679132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26" name="Freeform: Shape 25" descr="&quot;&quot;">
            <a:extLst>
              <a:ext uri="{FF2B5EF4-FFF2-40B4-BE49-F238E27FC236}">
                <a16:creationId xmlns:a16="http://schemas.microsoft.com/office/drawing/2014/main" id="{5105A2EB-B390-43ED-9836-CE5756108D1F}"/>
              </a:ext>
            </a:extLst>
          </p:cNvPr>
          <p:cNvSpPr>
            <a:spLocks noGrp="1" noRot="1" noChangeAspect="1" noMove="1" noResize="1" noEditPoints="1" noAdjustHandles="1" noChangeArrowheads="1" noChangeShapeType="1" noTextEdit="1"/>
          </p:cNvSpPr>
          <p:nvPr/>
        </p:nvSpPr>
        <p:spPr>
          <a:xfrm rot="2700000">
            <a:off x="9629775" y="5457825"/>
            <a:ext cx="2232025" cy="2568575"/>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27" descr="&quot;&quot;">
            <a:extLst>
              <a:ext uri="{FF2B5EF4-FFF2-40B4-BE49-F238E27FC236}">
                <a16:creationId xmlns:a16="http://schemas.microsoft.com/office/drawing/2014/main" id="{3C634EAC-E5F7-4537-AD92-74D5621B36CA}"/>
              </a:ext>
            </a:extLst>
          </p:cNvPr>
          <p:cNvSpPr>
            <a:spLocks noGrp="1" noRot="1" noChangeAspect="1" noMove="1" noResize="1" noEditPoints="1" noAdjustHandles="1" noChangeArrowheads="1" noChangeShapeType="1" noTextEdit="1"/>
          </p:cNvSpPr>
          <p:nvPr/>
        </p:nvSpPr>
        <p:spPr>
          <a:xfrm rot="2700000">
            <a:off x="9720263" y="5243513"/>
            <a:ext cx="960437" cy="960437"/>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aphicFrame>
        <p:nvGraphicFramePr>
          <p:cNvPr id="6" name="Diagrama 5">
            <a:extLst>
              <a:ext uri="{FF2B5EF4-FFF2-40B4-BE49-F238E27FC236}">
                <a16:creationId xmlns:a16="http://schemas.microsoft.com/office/drawing/2014/main" id="{EACF8773-80F8-4BAC-9BD5-E8543F5CE1B3}"/>
              </a:ext>
            </a:extLst>
          </p:cNvPr>
          <p:cNvGraphicFramePr/>
          <p:nvPr/>
        </p:nvGraphicFramePr>
        <p:xfrm>
          <a:off x="497349" y="455136"/>
          <a:ext cx="10789350" cy="5947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06ED80E6-9089-4B9C-9588-8338677D3CB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3E207F2F-D483-4944-ACD5-4870B98F2EDE}"/>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8A2E5649-CECE-439D-8834-889BD8C6BC9F}"/>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8197" name="Group 10" descr="&quot;&quot;">
            <a:extLst>
              <a:ext uri="{FF2B5EF4-FFF2-40B4-BE49-F238E27FC236}">
                <a16:creationId xmlns:a16="http://schemas.microsoft.com/office/drawing/2014/main" id="{1DAA85EA-B32F-4B23-9C5F-44AF87A27220}"/>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04512F7D-9B64-411E-97C4-16D0089198BF}"/>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A9C12319-F61B-4D1A-9A2F-4675D793A10D}"/>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76F8D5A5-AC02-4E3F-B992-1FA935E47336}"/>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0AB1AC01-603F-4724-B20B-4544129E0738}"/>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37359A97-F23D-4BD3-9D40-42EF8E90DEDF}"/>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F3C6DF4B-32EA-4655-8185-E6EF6FCE277E}"/>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F07F86F6-FC4E-4979-8A41-36F5D3C9F2FD}"/>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68FF5134-1EFD-45B8-8BF2-AB52ACAA95B3}"/>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6AB3C6A4-A537-4DA0-9979-9CAD34572C94}"/>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C59D4E7E-0572-4BE9-B82A-0D823E0C474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3FEFBE44-EF03-4296-8CB3-86953BBE3C0C}"/>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C7003725-ABFF-4374-974E-55CDC8C64592}"/>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B0F42F40-102D-4CD0-A4A5-A5A6FDE64836}"/>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B8C16A68-CD59-46B2-9096-021202FE03F2}"/>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1F290D87-40EC-40CE-A999-D213C0B8B9DD}"/>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52389F18-9D7B-4159-8CC1-FDA788AC7E9B}"/>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4382307B-077A-4CA3-8B16-DDCA79365A13}"/>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A4D10F64-582F-4B02-B36E-1B1CF64A9CCE}"/>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ACAB990B-0509-4517-BCA5-73AC123061BB}"/>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CE22D58A-EF19-4A53-BBF0-562E6F6BFC73}"/>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C0AD7124-3696-48F2-B554-353BA5BFC976}"/>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722EDB83-EC4B-4396-90BA-C531D91B6E6D}"/>
              </a:ext>
            </a:extLst>
          </p:cNvPr>
          <p:cNvSpPr txBox="1">
            <a:spLocks noChangeArrowheads="1"/>
          </p:cNvSpPr>
          <p:nvPr/>
        </p:nvSpPr>
        <p:spPr bwMode="auto">
          <a:xfrm>
            <a:off x="922338" y="1598613"/>
            <a:ext cx="11033125" cy="4706937"/>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altLang="es-ES" sz="3600" dirty="0">
                <a:solidFill>
                  <a:srgbClr val="080808"/>
                </a:solidFill>
                <a:latin typeface="+mn-lt"/>
              </a:rPr>
              <a:t>Actitud activa de aprendizaje durante la vida.</a:t>
            </a:r>
          </a:p>
          <a:p>
            <a:pPr marL="0" indent="0" eaLnBrk="1" fontAlgn="auto" hangingPunct="1">
              <a:spcBef>
                <a:spcPct val="0"/>
              </a:spcBef>
              <a:spcAft>
                <a:spcPts val="0"/>
              </a:spcAft>
              <a:buFont typeface="Arial" panose="020B0604020202020204" pitchFamily="34" charset="0"/>
              <a:buNone/>
              <a:defRPr/>
            </a:pPr>
            <a:endParaRPr lang="es-ES" altLang="es-ES" sz="3600" dirty="0">
              <a:solidFill>
                <a:srgbClr val="080808"/>
              </a:solidFill>
              <a:latin typeface="+mn-lt"/>
            </a:endParaRPr>
          </a:p>
          <a:p>
            <a:pPr eaLnBrk="1" fontAlgn="auto" hangingPunct="1">
              <a:spcBef>
                <a:spcPct val="0"/>
              </a:spcBef>
              <a:spcAft>
                <a:spcPts val="0"/>
              </a:spcAft>
              <a:defRPr/>
            </a:pPr>
            <a:r>
              <a:rPr lang="es-ES" altLang="es-ES" sz="3600" dirty="0">
                <a:solidFill>
                  <a:srgbClr val="080808"/>
                </a:solidFill>
                <a:latin typeface="+mn-lt"/>
              </a:rPr>
              <a:t>Ofrecer una educación rigurosa y equilibrada.</a:t>
            </a:r>
          </a:p>
          <a:p>
            <a:pPr marL="0" indent="0" eaLnBrk="1" fontAlgn="auto" hangingPunct="1">
              <a:spcBef>
                <a:spcPct val="0"/>
              </a:spcBef>
              <a:spcAft>
                <a:spcPts val="0"/>
              </a:spcAft>
              <a:buFont typeface="Arial" panose="020B0604020202020204" pitchFamily="34" charset="0"/>
              <a:buNone/>
              <a:defRPr/>
            </a:pPr>
            <a:r>
              <a:rPr lang="es-ES" altLang="es-ES" dirty="0">
                <a:solidFill>
                  <a:srgbClr val="080808"/>
                </a:solidFill>
                <a:latin typeface="+mn-lt"/>
              </a:rPr>
              <a:t>(Métodos de evaluación rigurosos)</a:t>
            </a:r>
          </a:p>
          <a:p>
            <a:pPr marL="0" indent="0" eaLnBrk="1" fontAlgn="auto" hangingPunct="1">
              <a:spcBef>
                <a:spcPct val="0"/>
              </a:spcBef>
              <a:spcAft>
                <a:spcPts val="0"/>
              </a:spcAft>
              <a:buNone/>
              <a:defRPr/>
            </a:pPr>
            <a:endParaRPr lang="es-ES" altLang="es-ES" sz="3600" dirty="0">
              <a:solidFill>
                <a:srgbClr val="080808"/>
              </a:solidFill>
              <a:latin typeface="+mn-lt"/>
            </a:endParaRPr>
          </a:p>
        </p:txBody>
      </p:sp>
      <p:sp>
        <p:nvSpPr>
          <p:cNvPr id="5128" name="Título 1">
            <a:extLst>
              <a:ext uri="{FF2B5EF4-FFF2-40B4-BE49-F238E27FC236}">
                <a16:creationId xmlns:a16="http://schemas.microsoft.com/office/drawing/2014/main" id="{AF0F5CE4-E874-43F8-A03A-3CB960B7F365}"/>
              </a:ext>
            </a:extLst>
          </p:cNvPr>
          <p:cNvSpPr txBox="1">
            <a:spLocks noChangeArrowheads="1"/>
          </p:cNvSpPr>
          <p:nvPr/>
        </p:nvSpPr>
        <p:spPr bwMode="auto">
          <a:xfrm>
            <a:off x="1019175" y="247650"/>
            <a:ext cx="10512425" cy="1436688"/>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n-lt"/>
              </a:rPr>
              <a:t>La educación en el Bachillerato Internacional:</a:t>
            </a:r>
          </a:p>
          <a:p>
            <a:pPr algn="ctr" eaLnBrk="1" fontAlgn="auto" hangingPunct="1">
              <a:spcBef>
                <a:spcPct val="0"/>
              </a:spcBef>
              <a:spcAft>
                <a:spcPts val="0"/>
              </a:spcAft>
              <a:buFontTx/>
              <a:buNone/>
              <a:defRPr/>
            </a:pPr>
            <a:r>
              <a:rPr lang="es-ES" altLang="es-ES" sz="4000" b="1" i="1" dirty="0">
                <a:latin typeface="+mn-lt"/>
              </a:rPr>
              <a:t>Generalidades</a:t>
            </a:r>
            <a:endParaRPr lang="es-ES" altLang="es-ES" sz="5400" b="1" i="1" dirty="0">
              <a:latin typeface="+mn-lt"/>
            </a:endParaRPr>
          </a:p>
        </p:txBody>
      </p:sp>
      <p:pic>
        <p:nvPicPr>
          <p:cNvPr id="8201" name="Imagen 2" descr="Una caricatura de una persona&#10;&#10;Descripción generada automáticamente con confianza media">
            <a:extLst>
              <a:ext uri="{FF2B5EF4-FFF2-40B4-BE49-F238E27FC236}">
                <a16:creationId xmlns:a16="http://schemas.microsoft.com/office/drawing/2014/main" id="{764026FF-83A0-4067-A302-B7B27CA68B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3088" y="4862513"/>
            <a:ext cx="2492375" cy="199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C8123C82-50C5-4B8C-9F5B-DA84AA187D1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992B9A39-92D1-4AC3-B848-B9C927242DED}"/>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2EF18331-53DC-4DF8-87D4-0948DA6D1BBC}"/>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9221" name="Group 10" descr="&quot;&quot;">
            <a:extLst>
              <a:ext uri="{FF2B5EF4-FFF2-40B4-BE49-F238E27FC236}">
                <a16:creationId xmlns:a16="http://schemas.microsoft.com/office/drawing/2014/main" id="{F4D08D1D-805C-4CB2-806E-C6D9206F044F}"/>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B2C7C90A-D37F-430B-8D56-A32263BCF242}"/>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EDCC2465-A6FA-4517-AB3F-D330C65196C8}"/>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0E012109-AE53-4A62-8F03-9049D6F14FFE}"/>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3B1F6D6C-B053-4662-A838-59B007718CCA}"/>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E02D1A8C-D2AF-424C-B1F2-A02180AF7DD8}"/>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BE0FAC19-729E-4DB8-8E2F-BE0DF6DB356B}"/>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C3E2B2C7-203A-49EC-80B6-AE76C4387E9A}"/>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80CA7D5C-C3CC-4763-B6D0-E545223C90B0}"/>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F24C614C-52EF-4E12-A0B3-8BEFCE1570C2}"/>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B7BA3DAD-4169-4022-B282-4CB5C8A17725}"/>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37B69616-D6EE-45A9-8ACA-FE728C418054}"/>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7EC01515-AD1C-4ADA-91A9-98E0FB0F3FC8}"/>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583D4CCB-1FA8-4118-909C-FAFFBF2188B4}"/>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7E5D757A-2C3B-48D5-8243-620063701DA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FB677C22-4E5A-489E-A3BD-D75932E87624}"/>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AE80E70E-D508-461C-91C5-B9FD7DFE47F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0F16FE83-A2D4-4E9A-97D5-0BB42646688C}"/>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57446585-066B-4683-A7DD-79E3D0F5A0D8}"/>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7E5763BD-34A7-42C6-856E-F69AB127520F}"/>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5FC06C83-3662-424C-A08E-C18A21E99D62}"/>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845CC9F2-C6D0-45AC-8EF9-5F7ABE25FA81}"/>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9A9F4BA3-69E6-4899-A513-B2146D048AFC}"/>
              </a:ext>
            </a:extLst>
          </p:cNvPr>
          <p:cNvSpPr txBox="1">
            <a:spLocks noChangeArrowheads="1"/>
          </p:cNvSpPr>
          <p:nvPr/>
        </p:nvSpPr>
        <p:spPr bwMode="auto">
          <a:xfrm>
            <a:off x="998538" y="481013"/>
            <a:ext cx="5400675" cy="5743575"/>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altLang="es-ES" sz="3600" dirty="0">
                <a:solidFill>
                  <a:srgbClr val="080808"/>
                </a:solidFill>
                <a:latin typeface="+mn-lt"/>
              </a:rPr>
              <a:t>Sociedad 5.0:</a:t>
            </a:r>
          </a:p>
          <a:p>
            <a:pPr eaLnBrk="1" fontAlgn="auto" hangingPunct="1">
              <a:spcBef>
                <a:spcPct val="0"/>
              </a:spcBef>
              <a:spcAft>
                <a:spcPts val="0"/>
              </a:spcAft>
              <a:defRPr/>
            </a:pPr>
            <a:endParaRPr lang="es-ES" altLang="es-ES" sz="3600" dirty="0">
              <a:solidFill>
                <a:srgbClr val="080808"/>
              </a:solidFill>
              <a:latin typeface="+mn-lt"/>
            </a:endParaRPr>
          </a:p>
          <a:p>
            <a:pPr eaLnBrk="1" fontAlgn="auto" hangingPunct="1">
              <a:spcBef>
                <a:spcPct val="0"/>
              </a:spcBef>
              <a:spcAft>
                <a:spcPts val="0"/>
              </a:spcAft>
              <a:defRPr/>
            </a:pPr>
            <a:r>
              <a:rPr lang="es-ES" altLang="es-ES" sz="3600" dirty="0">
                <a:solidFill>
                  <a:srgbClr val="080808"/>
                </a:solidFill>
                <a:latin typeface="+mn-lt"/>
              </a:rPr>
              <a:t>Aprendizaje global y humanizar las tecnologías</a:t>
            </a:r>
            <a:endParaRPr lang="es-ES" altLang="es-ES" sz="2400" dirty="0">
              <a:solidFill>
                <a:srgbClr val="080808"/>
              </a:solidFill>
              <a:latin typeface="+mn-lt"/>
            </a:endParaRPr>
          </a:p>
          <a:p>
            <a:pPr eaLnBrk="1" fontAlgn="auto" hangingPunct="1">
              <a:spcBef>
                <a:spcPct val="0"/>
              </a:spcBef>
              <a:spcAft>
                <a:spcPts val="0"/>
              </a:spcAft>
              <a:defRPr/>
            </a:pPr>
            <a:endParaRPr lang="es-ES" altLang="es-ES" sz="3600" dirty="0">
              <a:solidFill>
                <a:srgbClr val="080808"/>
              </a:solidFill>
              <a:latin typeface="+mn-lt"/>
            </a:endParaRPr>
          </a:p>
        </p:txBody>
      </p:sp>
      <p:pic>
        <p:nvPicPr>
          <p:cNvPr id="9224" name="Imagen 1">
            <a:extLst>
              <a:ext uri="{FF2B5EF4-FFF2-40B4-BE49-F238E27FC236}">
                <a16:creationId xmlns:a16="http://schemas.microsoft.com/office/drawing/2014/main" id="{1D232F98-63EA-4E1E-8A78-BDBFA688D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81013"/>
            <a:ext cx="5895975" cy="589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35AA5BCE-FDAE-4C2B-9795-4172848C332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4E8A28B6-EF28-4165-90FB-17DA1C573DE8}"/>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ED263FD0-1919-42E3-94A0-0CA90BBBECEF}"/>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0245" name="Group 10" descr="&quot;&quot;">
            <a:extLst>
              <a:ext uri="{FF2B5EF4-FFF2-40B4-BE49-F238E27FC236}">
                <a16:creationId xmlns:a16="http://schemas.microsoft.com/office/drawing/2014/main" id="{D597E21B-BAB6-425C-A67E-81B49452F68E}"/>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979CA830-CA93-49B9-A783-9ED8D7ED1FBA}"/>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9238F801-F858-4BED-BC22-A984E8E9343C}"/>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BBBC25C2-0055-4E3F-8133-44F4E8BF362B}"/>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A00D5472-A916-4E9E-A967-01CF0BA95C58}"/>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2D00A40E-D3F5-420D-9030-4901DB35B541}"/>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4A7CFE8A-4C12-4AA4-B5AC-3A473A3FAE6A}"/>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D8E5C26E-338D-4C70-89B5-35261636E73D}"/>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9F2628F8-C3C3-43F6-B205-9568F25577D5}"/>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C4ED2FA6-AB00-43BE-AE37-5D4FE030D999}"/>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B9D10199-080E-412C-9716-29458F713D14}"/>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F03A981A-864B-4308-BD3A-3D16A900E96C}"/>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6AC764FF-E1B0-46EC-9A7F-B2F433885CDB}"/>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47019CE7-9CC2-465D-BD5B-31D16597046E}"/>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F23A13B6-C07F-4B21-A6FC-94111E86937F}"/>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8486A4CF-7B1C-4C4F-A039-CEF5DED5A80B}"/>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AF047D2F-FE23-4525-A4ED-3622E959CC9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2C419718-22DD-4EC7-A4E5-2A6E4D912C0A}"/>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0E0C9AC1-2AEA-4468-9EFE-D9B18BAEE3D5}"/>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8444F12F-C43C-41AD-9E93-32BEB4185058}"/>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89E914C-3F53-4C52-AC6D-52FF8C3C3C64}"/>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BC09DBD9-FF37-40F3-9FEA-8D1353A475FE}"/>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663C3FE6-7C3E-488A-AEBD-E28125F34ABF}"/>
              </a:ext>
            </a:extLst>
          </p:cNvPr>
          <p:cNvSpPr txBox="1">
            <a:spLocks noChangeArrowheads="1"/>
          </p:cNvSpPr>
          <p:nvPr/>
        </p:nvSpPr>
        <p:spPr bwMode="auto">
          <a:xfrm>
            <a:off x="660400" y="406400"/>
            <a:ext cx="11033125" cy="2792413"/>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altLang="es-ES" sz="3600" dirty="0">
                <a:solidFill>
                  <a:srgbClr val="080808"/>
                </a:solidFill>
                <a:latin typeface="+mn-lt"/>
              </a:rPr>
              <a:t>Otorgar una titulación de acceso a la universidad reconocida internacionalmente.</a:t>
            </a:r>
          </a:p>
          <a:p>
            <a:pPr marL="0" indent="0" eaLnBrk="1" fontAlgn="auto" hangingPunct="1">
              <a:spcBef>
                <a:spcPct val="0"/>
              </a:spcBef>
              <a:spcAft>
                <a:spcPts val="0"/>
              </a:spcAft>
              <a:buFont typeface="Arial" panose="020B0604020202020204" pitchFamily="34" charset="0"/>
              <a:buNone/>
              <a:defRPr/>
            </a:pPr>
            <a:r>
              <a:rPr lang="es-ES" altLang="es-ES" sz="3600" dirty="0">
                <a:solidFill>
                  <a:srgbClr val="080808"/>
                </a:solidFill>
                <a:latin typeface="+mn-lt"/>
              </a:rPr>
              <a:t> </a:t>
            </a:r>
            <a:r>
              <a:rPr lang="es-ES" altLang="es-ES" dirty="0">
                <a:solidFill>
                  <a:srgbClr val="080808"/>
                </a:solidFill>
                <a:latin typeface="+mn-lt"/>
              </a:rPr>
              <a:t>(Movilidad geográfica)</a:t>
            </a:r>
          </a:p>
          <a:p>
            <a:pPr marL="0" indent="0" eaLnBrk="1" fontAlgn="auto" hangingPunct="1">
              <a:spcBef>
                <a:spcPct val="0"/>
              </a:spcBef>
              <a:spcAft>
                <a:spcPts val="0"/>
              </a:spcAft>
              <a:buFont typeface="Arial" panose="020B0604020202020204" pitchFamily="34" charset="0"/>
              <a:buNone/>
              <a:defRPr/>
            </a:pPr>
            <a:endParaRPr lang="es-ES" altLang="es-ES" dirty="0">
              <a:solidFill>
                <a:srgbClr val="080808"/>
              </a:solidFill>
              <a:latin typeface="+mn-lt"/>
            </a:endParaRPr>
          </a:p>
          <a:p>
            <a:pPr marL="0" indent="0" eaLnBrk="1" fontAlgn="auto" hangingPunct="1">
              <a:spcBef>
                <a:spcPct val="0"/>
              </a:spcBef>
              <a:spcAft>
                <a:spcPts val="0"/>
              </a:spcAft>
              <a:buFont typeface="Arial" panose="020B0604020202020204" pitchFamily="34" charset="0"/>
              <a:buNone/>
              <a:defRPr/>
            </a:pPr>
            <a:r>
              <a:rPr lang="es-ES" altLang="es-ES" sz="3600" dirty="0">
                <a:solidFill>
                  <a:srgbClr val="080808"/>
                </a:solidFill>
                <a:latin typeface="+mn-lt"/>
              </a:rPr>
              <a:t>1.Base de datos en línea del I.B.</a:t>
            </a:r>
          </a:p>
        </p:txBody>
      </p:sp>
      <p:pic>
        <p:nvPicPr>
          <p:cNvPr id="10248" name="Imagen 2">
            <a:extLst>
              <a:ext uri="{FF2B5EF4-FFF2-40B4-BE49-F238E27FC236}">
                <a16:creationId xmlns:a16="http://schemas.microsoft.com/office/drawing/2014/main" id="{F09409F0-CD40-43C4-B4C6-FC5943CCCB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900" y="3052763"/>
            <a:ext cx="7546975" cy="362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F91AD09F-F4B4-46AF-9D55-DF4E30ED5E3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023F1BE6-585E-42C5-B64B-B4A9284B0D10}"/>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6D63E1EA-DB83-4BBF-8719-7DB75075C7F3}"/>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1269" name="Group 10" descr="&quot;&quot;">
            <a:extLst>
              <a:ext uri="{FF2B5EF4-FFF2-40B4-BE49-F238E27FC236}">
                <a16:creationId xmlns:a16="http://schemas.microsoft.com/office/drawing/2014/main" id="{5F461D05-ACFB-4C9B-A2B4-166E75F2281D}"/>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C86E381B-6877-473D-9895-EEBC16052C94}"/>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666FF239-86CC-46B0-98C9-95D80493437B}"/>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4533EBF5-E336-4EF8-9ED0-C1A7DFA71170}"/>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F3580D10-4318-4805-BFA1-93A0A6CABA56}"/>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1F75B004-C3CF-4425-AD67-2E314D7057F1}"/>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6E8B3E16-F110-4927-A128-00506D79E133}"/>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E3B5A108-1BCC-45DA-8BC1-23E182669BF3}"/>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01D2765E-1DB0-4A59-AC7B-5702136DFAFF}"/>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C2609912-8266-408E-9474-8DFEC9D0571B}"/>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F9DF7144-FBE7-4477-9D11-947936311C7F}"/>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EC878976-0600-4119-8C68-F8509050AD6C}"/>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1CB88CF5-C930-49F7-9B6E-C32B7D37D215}"/>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2C42963D-7B2A-4C77-B760-8EE353BE3035}"/>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A092B80E-F253-4515-94F4-DCBDC526C0EF}"/>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66F234AB-9333-4DD3-9673-273D0B03CCEF}"/>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59C922DF-AB14-42C3-9516-E923A7279FE4}"/>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D6F2EB0E-25E2-4F31-BDB8-1FB892FA561B}"/>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54F4A4FE-916F-458C-B5DF-FD76EAB86F19}"/>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806867FE-43CE-403F-B740-D48832996CDF}"/>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575D895F-F06A-4099-BEA7-D3F68428D4F5}"/>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0D58DB20-56AA-4EC1-B6EA-D543E96E3D93}"/>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1277D64F-9AAA-45A1-A124-CFA3C63E4059}"/>
              </a:ext>
            </a:extLst>
          </p:cNvPr>
          <p:cNvSpPr txBox="1">
            <a:spLocks noChangeArrowheads="1"/>
          </p:cNvSpPr>
          <p:nvPr/>
        </p:nvSpPr>
        <p:spPr bwMode="auto">
          <a:xfrm>
            <a:off x="660400" y="231775"/>
            <a:ext cx="11033125" cy="3024188"/>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altLang="es-ES" sz="3600" dirty="0">
                <a:solidFill>
                  <a:srgbClr val="080808"/>
                </a:solidFill>
                <a:latin typeface="+mn-lt"/>
              </a:rPr>
              <a:t>Otorgar una titulación de acceso a la universidad</a:t>
            </a:r>
            <a:endParaRPr lang="es-ES" altLang="es-ES" dirty="0">
              <a:solidFill>
                <a:srgbClr val="080808"/>
              </a:solidFill>
              <a:latin typeface="+mn-lt"/>
            </a:endParaRPr>
          </a:p>
          <a:p>
            <a:pPr marL="0" indent="0" eaLnBrk="1" fontAlgn="auto" hangingPunct="1">
              <a:spcBef>
                <a:spcPct val="0"/>
              </a:spcBef>
              <a:spcAft>
                <a:spcPts val="0"/>
              </a:spcAft>
              <a:buFont typeface="Arial" panose="020B0604020202020204" pitchFamily="34" charset="0"/>
              <a:buNone/>
              <a:defRPr/>
            </a:pPr>
            <a:endParaRPr lang="es-ES" altLang="es-ES" dirty="0">
              <a:solidFill>
                <a:srgbClr val="080808"/>
              </a:solidFill>
              <a:latin typeface="+mn-lt"/>
            </a:endParaRPr>
          </a:p>
          <a:p>
            <a:pPr marL="0" indent="0" eaLnBrk="1" fontAlgn="auto" hangingPunct="1">
              <a:spcBef>
                <a:spcPct val="0"/>
              </a:spcBef>
              <a:spcAft>
                <a:spcPts val="0"/>
              </a:spcAft>
              <a:buFont typeface="Arial" panose="020B0604020202020204" pitchFamily="34" charset="0"/>
              <a:buNone/>
              <a:defRPr/>
            </a:pPr>
            <a:endParaRPr lang="es-ES" altLang="es-ES" dirty="0">
              <a:solidFill>
                <a:srgbClr val="080808"/>
              </a:solidFill>
              <a:latin typeface="+mn-lt"/>
            </a:endParaRPr>
          </a:p>
          <a:p>
            <a:pPr marL="0" indent="0" eaLnBrk="1" fontAlgn="auto" hangingPunct="1">
              <a:spcBef>
                <a:spcPct val="0"/>
              </a:spcBef>
              <a:spcAft>
                <a:spcPts val="0"/>
              </a:spcAft>
              <a:buFont typeface="Arial" panose="020B0604020202020204" pitchFamily="34" charset="0"/>
              <a:buNone/>
              <a:defRPr/>
            </a:pPr>
            <a:r>
              <a:rPr lang="es-ES" altLang="es-ES" sz="3600" dirty="0">
                <a:solidFill>
                  <a:srgbClr val="080808"/>
                </a:solidFill>
                <a:latin typeface="+mn-lt"/>
              </a:rPr>
              <a:t>2. Universidades españolas (UNED ASSIS)</a:t>
            </a:r>
          </a:p>
          <a:p>
            <a:pPr marL="0" indent="0" eaLnBrk="1" fontAlgn="auto" hangingPunct="1">
              <a:spcBef>
                <a:spcPct val="0"/>
              </a:spcBef>
              <a:spcAft>
                <a:spcPts val="0"/>
              </a:spcAft>
              <a:buFont typeface="Arial" panose="020B0604020202020204" pitchFamily="34" charset="0"/>
              <a:buNone/>
              <a:defRPr/>
            </a:pPr>
            <a:r>
              <a:rPr lang="es-ES" altLang="es-ES" sz="2400" dirty="0">
                <a:solidFill>
                  <a:srgbClr val="080808"/>
                </a:solidFill>
                <a:latin typeface="+mn-lt"/>
              </a:rPr>
              <a:t>(lo solicitan las familias)</a:t>
            </a:r>
            <a:endParaRPr lang="es-ES" altLang="es-ES" sz="3600" dirty="0">
              <a:solidFill>
                <a:srgbClr val="080808"/>
              </a:solidFill>
              <a:latin typeface="+mn-lt"/>
            </a:endParaRPr>
          </a:p>
        </p:txBody>
      </p:sp>
      <p:pic>
        <p:nvPicPr>
          <p:cNvPr id="11272" name="Imagen 4">
            <a:extLst>
              <a:ext uri="{FF2B5EF4-FFF2-40B4-BE49-F238E27FC236}">
                <a16:creationId xmlns:a16="http://schemas.microsoft.com/office/drawing/2014/main" id="{AF772F98-D421-456D-BB4D-A3AD420BA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8538" y="3009900"/>
            <a:ext cx="8331200" cy="336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AE4FC25A-B95E-4D2B-932F-22446B14ACF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CCA9A9CC-0E16-4B26-AE7F-61DB0A3995D3}"/>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FFDC6DD8-4EAD-4EDB-822F-DDFEC9241B9C}"/>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2293" name="Group 10" descr="&quot;&quot;">
            <a:extLst>
              <a:ext uri="{FF2B5EF4-FFF2-40B4-BE49-F238E27FC236}">
                <a16:creationId xmlns:a16="http://schemas.microsoft.com/office/drawing/2014/main" id="{2E4409A8-845B-41D4-A1A2-1F89591EDC67}"/>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E3AF5B60-C162-46B9-9D66-891C3FCB4663}"/>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9979FD7C-6282-47CE-B6E6-5552C12E003D}"/>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C575E04E-F3EE-460B-A4C1-DD1A2415CD4F}"/>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8CDF5979-45E7-4460-8B54-0DD4EE24DE7F}"/>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C0A5C1EF-F882-41F2-8840-5F2595D05266}"/>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06372B38-D9F0-4697-93C1-BBB86C0BD92B}"/>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885D5A0D-406A-412D-B9CF-576FD6A2DEFB}"/>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FA02E741-9FC1-4C77-B2F6-3BD574E2CD79}"/>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4F52E625-BB99-4057-BF27-DD9357CC427D}"/>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A1F81CD3-438C-4367-8D49-8335F3BDAD5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EB21BD46-AB78-49FE-BA4F-B8FC61AD068D}"/>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A621DB6C-5DC7-4B1C-97BA-A49CC13D3D31}"/>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03A89BA2-6119-4BAE-8178-5A7884A0938C}"/>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8BDBA53F-4DCF-4283-A1D7-FA383AE4A767}"/>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6FAFF2A4-CCBB-4556-9D22-D757CC25DE85}"/>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053A01F8-C178-4CFE-92D8-BAA370782F91}"/>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E1F11D54-57FA-496B-B18D-0B586610048D}"/>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18C5D67E-BBD1-43D0-90F0-19F371C1B55F}"/>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2246F897-C271-4077-B639-4EF5BF31B253}"/>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BE6AAD6-13CC-43BD-B24B-C07E535CE193}"/>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EED2A186-7195-44FB-8F7C-E3C650A12EEC}"/>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ítulo 1">
            <a:extLst>
              <a:ext uri="{FF2B5EF4-FFF2-40B4-BE49-F238E27FC236}">
                <a16:creationId xmlns:a16="http://schemas.microsoft.com/office/drawing/2014/main" id="{D1322A31-9CFB-4066-A3B8-FDD80D987261}"/>
              </a:ext>
            </a:extLst>
          </p:cNvPr>
          <p:cNvSpPr txBox="1">
            <a:spLocks noChangeArrowheads="1"/>
          </p:cNvSpPr>
          <p:nvPr/>
        </p:nvSpPr>
        <p:spPr bwMode="auto">
          <a:xfrm>
            <a:off x="0" y="306388"/>
            <a:ext cx="10680700" cy="1336675"/>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ENFOQUES DE LA ENSEÑANZA Y EL APRENDIZAJE</a:t>
            </a:r>
            <a:endParaRPr lang="es-ES" altLang="es-ES" sz="5400" b="1" i="1" dirty="0">
              <a:latin typeface="+mj-lt"/>
            </a:endParaRPr>
          </a:p>
        </p:txBody>
      </p:sp>
      <p:pic>
        <p:nvPicPr>
          <p:cNvPr id="12296" name="Imagen 5" descr="Un dibujo de una persona&#10;&#10;Descripción generada automáticamente con confianza media">
            <a:extLst>
              <a:ext uri="{FF2B5EF4-FFF2-40B4-BE49-F238E27FC236}">
                <a16:creationId xmlns:a16="http://schemas.microsoft.com/office/drawing/2014/main" id="{88F9D4FC-FFCE-4E98-8DC0-AE0A356BD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220913"/>
            <a:ext cx="3043238" cy="304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Diagrama 9">
            <a:extLst>
              <a:ext uri="{FF2B5EF4-FFF2-40B4-BE49-F238E27FC236}">
                <a16:creationId xmlns:a16="http://schemas.microsoft.com/office/drawing/2014/main" id="{D9B69FC1-04C9-42A7-BB2B-1927684A1B3C}"/>
              </a:ext>
            </a:extLst>
          </p:cNvPr>
          <p:cNvGraphicFramePr/>
          <p:nvPr/>
        </p:nvGraphicFramePr>
        <p:xfrm>
          <a:off x="3641974" y="1069469"/>
          <a:ext cx="9403308" cy="59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8B873412-AFB9-4FA3-A267-37F703FD1B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43DE1D53-B3B7-4D84-A09C-126F9B5C1290}"/>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B4D15F2C-7392-49C7-930B-5929796C7302}"/>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3317" name="Group 10" descr="&quot;&quot;">
            <a:extLst>
              <a:ext uri="{FF2B5EF4-FFF2-40B4-BE49-F238E27FC236}">
                <a16:creationId xmlns:a16="http://schemas.microsoft.com/office/drawing/2014/main" id="{A749E265-0454-494D-82B0-7330DCB66418}"/>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48820AF5-8B6B-4C2F-8889-99EA266620BC}"/>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B72E2210-5463-42B9-A4A8-AFCC216BBE0F}"/>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5B63781B-0911-41C1-A86E-3F1FD0DDD974}"/>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ABD0A4FB-BA28-4AA2-84C2-1D5830E6BE34}"/>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61C97C40-BF12-4B66-8D8B-14C5783DE860}"/>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1BB59B34-2A97-470C-9842-AD32E3360DFA}"/>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5C9254D5-4A01-4C61-BDB9-9E697DB8D38C}"/>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F4DF7865-D0C9-4AF9-B5F6-90E9A4CDE073}"/>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F982F763-473C-4448-AD20-8D086663C12C}"/>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8EC9802C-2291-4ADD-9278-22C315F9ED12}"/>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70B68A12-3F03-439C-89A1-1630FC476E52}"/>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93B5084B-3CFE-45F1-9F85-7DDBF55357B5}"/>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22A4F089-F539-46BB-BB83-3803D5F1F1A2}"/>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FE3D3118-C15D-43C8-A595-766588400843}"/>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172193E6-BE40-4CAE-9DF7-1C82EEF88FE7}"/>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43B514C5-E342-4402-AEFA-8F7CD2BEB18D}"/>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5A358F04-7153-4A06-9E03-59A7380CD1C9}"/>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BB88B6F9-BD97-44E8-9D73-BDD5E0AFFA5E}"/>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DB4C3216-9FDA-4FDC-83A7-D63892AABC25}"/>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A8133144-F4FD-4D02-99C8-02E8B8B99755}"/>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2E6E6E02-79D1-4961-AE61-FF4F98905DC1}"/>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532D669A-18BF-4C29-933B-46E2758B9EEC}"/>
              </a:ext>
            </a:extLst>
          </p:cNvPr>
          <p:cNvSpPr txBox="1">
            <a:spLocks noChangeArrowheads="1"/>
          </p:cNvSpPr>
          <p:nvPr/>
        </p:nvSpPr>
        <p:spPr bwMode="auto">
          <a:xfrm>
            <a:off x="922338" y="1598613"/>
            <a:ext cx="11033125" cy="4706937"/>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2400" dirty="0">
                <a:latin typeface="+mn-lt"/>
              </a:rPr>
              <a:t>Habilidades de </a:t>
            </a:r>
            <a:r>
              <a:rPr lang="es-ES" b="1" i="1" dirty="0">
                <a:latin typeface="+mn-lt"/>
              </a:rPr>
              <a:t>pensamiento</a:t>
            </a:r>
            <a:r>
              <a:rPr lang="es-ES" sz="2400" dirty="0">
                <a:latin typeface="+mn-lt"/>
              </a:rPr>
              <a:t>: crítico, creativo y ético.</a:t>
            </a:r>
          </a:p>
          <a:p>
            <a:pPr marL="0" indent="0" eaLnBrk="1" fontAlgn="auto" hangingPunct="1">
              <a:spcBef>
                <a:spcPct val="0"/>
              </a:spcBef>
              <a:spcAft>
                <a:spcPts val="0"/>
              </a:spcAft>
              <a:buFont typeface="Arial" panose="020B0604020202020204" pitchFamily="34" charset="0"/>
              <a:buNone/>
              <a:defRPr/>
            </a:pPr>
            <a:endParaRPr lang="es-ES" sz="2400" dirty="0">
              <a:latin typeface="+mn-lt"/>
            </a:endParaRPr>
          </a:p>
          <a:p>
            <a:pPr eaLnBrk="1" fontAlgn="auto" hangingPunct="1">
              <a:spcBef>
                <a:spcPct val="0"/>
              </a:spcBef>
              <a:spcAft>
                <a:spcPts val="0"/>
              </a:spcAft>
              <a:defRPr/>
            </a:pPr>
            <a:r>
              <a:rPr lang="es-ES" sz="2400" dirty="0">
                <a:latin typeface="+mn-lt"/>
              </a:rPr>
              <a:t>Habilidades de </a:t>
            </a:r>
            <a:r>
              <a:rPr lang="es-ES" b="1" i="1" dirty="0">
                <a:latin typeface="+mn-lt"/>
              </a:rPr>
              <a:t>investigación</a:t>
            </a:r>
            <a:r>
              <a:rPr lang="es-ES" sz="2400" dirty="0">
                <a:latin typeface="+mn-lt"/>
              </a:rPr>
              <a:t>: comparación, contraste, validación y priorización de información.</a:t>
            </a:r>
          </a:p>
          <a:p>
            <a:pPr marL="0" indent="0" eaLnBrk="1" fontAlgn="auto" hangingPunct="1">
              <a:spcBef>
                <a:spcPct val="0"/>
              </a:spcBef>
              <a:spcAft>
                <a:spcPts val="0"/>
              </a:spcAft>
              <a:buFont typeface="Arial" panose="020B0604020202020204" pitchFamily="34" charset="0"/>
              <a:buNone/>
              <a:defRPr/>
            </a:pPr>
            <a:endParaRPr lang="es-ES" sz="2400" dirty="0">
              <a:latin typeface="+mn-lt"/>
            </a:endParaRPr>
          </a:p>
          <a:p>
            <a:pPr eaLnBrk="1" fontAlgn="auto" hangingPunct="1">
              <a:spcBef>
                <a:spcPct val="0"/>
              </a:spcBef>
              <a:spcAft>
                <a:spcPts val="0"/>
              </a:spcAft>
              <a:defRPr/>
            </a:pPr>
            <a:r>
              <a:rPr lang="es-ES" sz="2400" dirty="0">
                <a:latin typeface="+mn-lt"/>
              </a:rPr>
              <a:t>Habilidades de </a:t>
            </a:r>
            <a:r>
              <a:rPr lang="es-ES" b="1" i="1" dirty="0">
                <a:latin typeface="+mn-lt"/>
              </a:rPr>
              <a:t>comunicación</a:t>
            </a:r>
            <a:r>
              <a:rPr lang="es-ES" sz="2400" dirty="0">
                <a:latin typeface="+mn-lt"/>
              </a:rPr>
              <a:t>: oral y escrita, escucha eficaz y formulación de argumentos.</a:t>
            </a:r>
          </a:p>
          <a:p>
            <a:pPr marL="0" indent="0" eaLnBrk="1" fontAlgn="auto" hangingPunct="1">
              <a:spcBef>
                <a:spcPct val="0"/>
              </a:spcBef>
              <a:spcAft>
                <a:spcPts val="0"/>
              </a:spcAft>
              <a:buFont typeface="Arial" panose="020B0604020202020204" pitchFamily="34" charset="0"/>
              <a:buNone/>
              <a:defRPr/>
            </a:pPr>
            <a:endParaRPr lang="es-ES" sz="2400" dirty="0">
              <a:latin typeface="+mn-lt"/>
            </a:endParaRPr>
          </a:p>
          <a:p>
            <a:pPr eaLnBrk="1" fontAlgn="auto" hangingPunct="1">
              <a:spcBef>
                <a:spcPct val="0"/>
              </a:spcBef>
              <a:spcAft>
                <a:spcPts val="0"/>
              </a:spcAft>
              <a:defRPr/>
            </a:pPr>
            <a:r>
              <a:rPr lang="es-ES" sz="2400" dirty="0">
                <a:latin typeface="+mn-lt"/>
              </a:rPr>
              <a:t>Habilidades </a:t>
            </a:r>
            <a:r>
              <a:rPr lang="es-ES" b="1" i="1" dirty="0">
                <a:latin typeface="+mn-lt"/>
              </a:rPr>
              <a:t>sociales</a:t>
            </a:r>
            <a:r>
              <a:rPr lang="es-ES" sz="2400" dirty="0">
                <a:latin typeface="+mn-lt"/>
              </a:rPr>
              <a:t>: establecer y mantener relaciones positivas, aprender a escuchar y resolver conflictos.</a:t>
            </a:r>
          </a:p>
          <a:p>
            <a:pPr marL="0" indent="0" eaLnBrk="1" fontAlgn="auto" hangingPunct="1">
              <a:spcBef>
                <a:spcPct val="0"/>
              </a:spcBef>
              <a:spcAft>
                <a:spcPts val="0"/>
              </a:spcAft>
              <a:buFont typeface="Arial" panose="020B0604020202020204" pitchFamily="34" charset="0"/>
              <a:buNone/>
              <a:defRPr/>
            </a:pPr>
            <a:endParaRPr lang="es-ES" sz="2400" dirty="0">
              <a:latin typeface="+mn-lt"/>
            </a:endParaRPr>
          </a:p>
          <a:p>
            <a:pPr eaLnBrk="1" fontAlgn="auto" hangingPunct="1">
              <a:spcBef>
                <a:spcPct val="0"/>
              </a:spcBef>
              <a:spcAft>
                <a:spcPts val="0"/>
              </a:spcAft>
              <a:defRPr/>
            </a:pPr>
            <a:r>
              <a:rPr lang="es-ES" sz="2400" dirty="0">
                <a:latin typeface="+mn-lt"/>
              </a:rPr>
              <a:t>Habilidades de </a:t>
            </a:r>
            <a:r>
              <a:rPr lang="es-ES" b="1" i="1" dirty="0">
                <a:latin typeface="+mn-lt"/>
              </a:rPr>
              <a:t>autogestión</a:t>
            </a:r>
            <a:r>
              <a:rPr lang="es-ES" sz="2400" dirty="0">
                <a:latin typeface="+mn-lt"/>
              </a:rPr>
              <a:t>: organización (gestión del tiempo y las tareas) y afectivas (manejo del estado de ánimo y la motivación)</a:t>
            </a:r>
            <a:endParaRPr lang="es-ES" altLang="es-ES" sz="3600" dirty="0">
              <a:solidFill>
                <a:srgbClr val="080808"/>
              </a:solidFill>
              <a:latin typeface="+mn-lt"/>
            </a:endParaRPr>
          </a:p>
        </p:txBody>
      </p:sp>
      <p:sp>
        <p:nvSpPr>
          <p:cNvPr id="5128" name="Título 1">
            <a:extLst>
              <a:ext uri="{FF2B5EF4-FFF2-40B4-BE49-F238E27FC236}">
                <a16:creationId xmlns:a16="http://schemas.microsoft.com/office/drawing/2014/main" id="{D29D61FD-AA75-4DC8-BC48-5A200F4D602C}"/>
              </a:ext>
            </a:extLst>
          </p:cNvPr>
          <p:cNvSpPr txBox="1">
            <a:spLocks noChangeArrowheads="1"/>
          </p:cNvSpPr>
          <p:nvPr/>
        </p:nvSpPr>
        <p:spPr bwMode="auto">
          <a:xfrm>
            <a:off x="1019175" y="392113"/>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Habilidades a adquirir</a:t>
            </a:r>
            <a:endParaRPr lang="es-ES" altLang="es-ES" sz="6000" b="1" i="1" dirty="0">
              <a:latin typeface="+mj-lt"/>
            </a:endParaRPr>
          </a:p>
        </p:txBody>
      </p:sp>
      <p:pic>
        <p:nvPicPr>
          <p:cNvPr id="13321" name="Imagen 3" descr="Dibujo animado de un personaje animado&#10;&#10;Descripción generada automáticamente con confianza baja">
            <a:extLst>
              <a:ext uri="{FF2B5EF4-FFF2-40B4-BE49-F238E27FC236}">
                <a16:creationId xmlns:a16="http://schemas.microsoft.com/office/drawing/2014/main" id="{60B5DA51-D95F-430C-AD45-E78835285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8063" y="131763"/>
            <a:ext cx="3216275"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A8527CBA-DEC2-4DB8-89E7-62313186FF4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4339" name="Título 1">
            <a:extLst>
              <a:ext uri="{FF2B5EF4-FFF2-40B4-BE49-F238E27FC236}">
                <a16:creationId xmlns:a16="http://schemas.microsoft.com/office/drawing/2014/main" id="{2E33DD48-AC60-4137-B7FE-D6DAF839EB87}"/>
              </a:ext>
            </a:extLst>
          </p:cNvPr>
          <p:cNvSpPr>
            <a:spLocks noGrp="1" noChangeArrowheads="1"/>
          </p:cNvSpPr>
          <p:nvPr>
            <p:ph type="title"/>
          </p:nvPr>
        </p:nvSpPr>
        <p:spPr>
          <a:xfrm>
            <a:off x="1143000" y="15094"/>
            <a:ext cx="10512425" cy="927100"/>
          </a:xfrm>
        </p:spPr>
        <p:txBody>
          <a:bodyPr anchor="b"/>
          <a:lstStyle/>
          <a:p>
            <a:pPr algn="ctr" eaLnBrk="1" hangingPunct="1"/>
            <a:r>
              <a:rPr lang="es-ES" altLang="es-ES" sz="6000" dirty="0"/>
              <a:t>PROGRAMA DE ESTUDIOS</a:t>
            </a:r>
            <a:endParaRPr lang="es-ES" altLang="es-ES" dirty="0"/>
          </a:p>
        </p:txBody>
      </p:sp>
      <p:sp>
        <p:nvSpPr>
          <p:cNvPr id="9" name="Rectangle 8" descr="&quot;&quot;">
            <a:extLst>
              <a:ext uri="{FF2B5EF4-FFF2-40B4-BE49-F238E27FC236}">
                <a16:creationId xmlns:a16="http://schemas.microsoft.com/office/drawing/2014/main" id="{11A8AD61-0595-443B-BE28-A6025919554A}"/>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grpSp>
        <p:nvGrpSpPr>
          <p:cNvPr id="14341" name="Group 10" descr="&quot;&quot;">
            <a:extLst>
              <a:ext uri="{FF2B5EF4-FFF2-40B4-BE49-F238E27FC236}">
                <a16:creationId xmlns:a16="http://schemas.microsoft.com/office/drawing/2014/main" id="{57780FE8-56D9-4F02-897A-216F2221616A}"/>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9ACA2636-83CD-4448-AD22-7B1941DF3824}"/>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3" name="Rectangle 66" descr="&quot;&quot;">
              <a:extLst>
                <a:ext uri="{FF2B5EF4-FFF2-40B4-BE49-F238E27FC236}">
                  <a16:creationId xmlns:a16="http://schemas.microsoft.com/office/drawing/2014/main" id="{72FFC062-FB92-45A4-A473-8DBE2012D045}"/>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4" name="Rectangle 64" descr="&quot;&quot;">
              <a:extLst>
                <a:ext uri="{FF2B5EF4-FFF2-40B4-BE49-F238E27FC236}">
                  <a16:creationId xmlns:a16="http://schemas.microsoft.com/office/drawing/2014/main" id="{87D63957-7A39-4416-B7F1-07EE8CD85279}"/>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5" name="Rectangle 66" descr="&quot;&quot;">
              <a:extLst>
                <a:ext uri="{FF2B5EF4-FFF2-40B4-BE49-F238E27FC236}">
                  <a16:creationId xmlns:a16="http://schemas.microsoft.com/office/drawing/2014/main" id="{EEA4F89D-3BB8-42E7-B057-8D9146B7EFBA}"/>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6" name="Rectangle 64" descr="&quot;&quot;">
              <a:extLst>
                <a:ext uri="{FF2B5EF4-FFF2-40B4-BE49-F238E27FC236}">
                  <a16:creationId xmlns:a16="http://schemas.microsoft.com/office/drawing/2014/main" id="{7BF09C15-B0B6-46A9-B5A6-E861E6708224}"/>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7" name="Rectangle 66" descr="&quot;&quot;">
              <a:extLst>
                <a:ext uri="{FF2B5EF4-FFF2-40B4-BE49-F238E27FC236}">
                  <a16:creationId xmlns:a16="http://schemas.microsoft.com/office/drawing/2014/main" id="{E9C90290-E70B-4E5B-BD77-E83774730E45}"/>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8" name="Rectangle 64" descr="&quot;&quot;">
              <a:extLst>
                <a:ext uri="{FF2B5EF4-FFF2-40B4-BE49-F238E27FC236}">
                  <a16:creationId xmlns:a16="http://schemas.microsoft.com/office/drawing/2014/main" id="{F7B165B1-B4C7-4DB5-AA31-23F96E0BB5F3}"/>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9" name="Rectangle 66" descr="&quot;&quot;">
              <a:extLst>
                <a:ext uri="{FF2B5EF4-FFF2-40B4-BE49-F238E27FC236}">
                  <a16:creationId xmlns:a16="http://schemas.microsoft.com/office/drawing/2014/main" id="{B6ACD583-EF3A-415C-AC79-5EA0DA19317A}"/>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0" name="Rectangle 64" descr="&quot;&quot;">
              <a:extLst>
                <a:ext uri="{FF2B5EF4-FFF2-40B4-BE49-F238E27FC236}">
                  <a16:creationId xmlns:a16="http://schemas.microsoft.com/office/drawing/2014/main" id="{F117019D-66B3-4201-802A-29F369FE56FC}"/>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1" name="Rectangle 66" descr="&quot;&quot;">
              <a:extLst>
                <a:ext uri="{FF2B5EF4-FFF2-40B4-BE49-F238E27FC236}">
                  <a16:creationId xmlns:a16="http://schemas.microsoft.com/office/drawing/2014/main" id="{E40D8E33-B0F3-43B4-BEAE-E230A7D84208}"/>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2" name="Rectangle 64" descr="&quot;&quot;">
              <a:extLst>
                <a:ext uri="{FF2B5EF4-FFF2-40B4-BE49-F238E27FC236}">
                  <a16:creationId xmlns:a16="http://schemas.microsoft.com/office/drawing/2014/main" id="{791E2102-B92B-4C2F-AFEC-472EFD091175}"/>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3" name="Rectangle 66" descr="&quot;&quot;">
              <a:extLst>
                <a:ext uri="{FF2B5EF4-FFF2-40B4-BE49-F238E27FC236}">
                  <a16:creationId xmlns:a16="http://schemas.microsoft.com/office/drawing/2014/main" id="{CE705736-9FBA-42F7-902A-D44FC5D89372}"/>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4" name="Rectangle 64" descr="&quot;&quot;">
              <a:extLst>
                <a:ext uri="{FF2B5EF4-FFF2-40B4-BE49-F238E27FC236}">
                  <a16:creationId xmlns:a16="http://schemas.microsoft.com/office/drawing/2014/main" id="{2607578A-33AB-40BF-9294-B0808FD89F78}"/>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5" name="Rectangle 66" descr="&quot;&quot;">
              <a:extLst>
                <a:ext uri="{FF2B5EF4-FFF2-40B4-BE49-F238E27FC236}">
                  <a16:creationId xmlns:a16="http://schemas.microsoft.com/office/drawing/2014/main" id="{23583978-5846-49C0-AB5C-30C4A3A83822}"/>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6" name="Rectangle 64" descr="&quot;&quot;">
              <a:extLst>
                <a:ext uri="{FF2B5EF4-FFF2-40B4-BE49-F238E27FC236}">
                  <a16:creationId xmlns:a16="http://schemas.microsoft.com/office/drawing/2014/main" id="{834132D6-6D27-4BD6-9C62-15D538F1C075}"/>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7" name="Rectangle 66" descr="&quot;&quot;">
              <a:extLst>
                <a:ext uri="{FF2B5EF4-FFF2-40B4-BE49-F238E27FC236}">
                  <a16:creationId xmlns:a16="http://schemas.microsoft.com/office/drawing/2014/main" id="{651D5870-75F4-454E-A16A-6791377CFE37}"/>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8" name="Rectangle 64" descr="&quot;&quot;">
              <a:extLst>
                <a:ext uri="{FF2B5EF4-FFF2-40B4-BE49-F238E27FC236}">
                  <a16:creationId xmlns:a16="http://schemas.microsoft.com/office/drawing/2014/main" id="{4605C334-D4BC-4B1F-964E-F8AE7EEFEAED}"/>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9" name="Rectangle 66" descr="&quot;&quot;">
              <a:extLst>
                <a:ext uri="{FF2B5EF4-FFF2-40B4-BE49-F238E27FC236}">
                  <a16:creationId xmlns:a16="http://schemas.microsoft.com/office/drawing/2014/main" id="{B3B53C09-FC4A-468D-A5C0-7169BAC584F1}"/>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30" name="Rectangle 64" descr="&quot;&quot;">
              <a:extLst>
                <a:ext uri="{FF2B5EF4-FFF2-40B4-BE49-F238E27FC236}">
                  <a16:creationId xmlns:a16="http://schemas.microsoft.com/office/drawing/2014/main" id="{D1431D07-58FD-4302-936B-75FB346533DE}"/>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31" name="Rectangle 66" descr="&quot;&quot;">
              <a:extLst>
                <a:ext uri="{FF2B5EF4-FFF2-40B4-BE49-F238E27FC236}">
                  <a16:creationId xmlns:a16="http://schemas.microsoft.com/office/drawing/2014/main" id="{E307338A-BD98-4807-9D10-41A0641C0310}"/>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grpSp>
      <p:sp>
        <p:nvSpPr>
          <p:cNvPr id="33" name="Rectangle 32" descr="&quot;&quot;">
            <a:extLst>
              <a:ext uri="{FF2B5EF4-FFF2-40B4-BE49-F238E27FC236}">
                <a16:creationId xmlns:a16="http://schemas.microsoft.com/office/drawing/2014/main" id="{607835AB-52B1-4143-ABEA-2E44438045F2}"/>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graphicFrame>
        <p:nvGraphicFramePr>
          <p:cNvPr id="3" name="Tabla 4">
            <a:extLst>
              <a:ext uri="{FF2B5EF4-FFF2-40B4-BE49-F238E27FC236}">
                <a16:creationId xmlns:a16="http://schemas.microsoft.com/office/drawing/2014/main" id="{6C447E9F-56E2-4C85-991A-FE141DF8DACB}"/>
              </a:ext>
            </a:extLst>
          </p:cNvPr>
          <p:cNvGraphicFramePr>
            <a:graphicFrameLocks noGrp="1"/>
          </p:cNvGraphicFramePr>
          <p:nvPr>
            <p:extLst>
              <p:ext uri="{D42A27DB-BD31-4B8C-83A1-F6EECF244321}">
                <p14:modId xmlns:p14="http://schemas.microsoft.com/office/powerpoint/2010/main" val="2701786430"/>
              </p:ext>
            </p:extLst>
          </p:nvPr>
        </p:nvGraphicFramePr>
        <p:xfrm>
          <a:off x="938213" y="809505"/>
          <a:ext cx="10717212" cy="5621342"/>
        </p:xfrm>
        <a:graphic>
          <a:graphicData uri="http://schemas.openxmlformats.org/drawingml/2006/table">
            <a:tbl>
              <a:tblPr firstRow="1" bandRow="1">
                <a:tableStyleId>{5C22544A-7EE6-4342-B048-85BDC9FD1C3A}</a:tableStyleId>
              </a:tblPr>
              <a:tblGrid>
                <a:gridCol w="1786202">
                  <a:extLst>
                    <a:ext uri="{9D8B030D-6E8A-4147-A177-3AD203B41FA5}">
                      <a16:colId xmlns:a16="http://schemas.microsoft.com/office/drawing/2014/main" val="20000"/>
                    </a:ext>
                  </a:extLst>
                </a:gridCol>
                <a:gridCol w="1786202">
                  <a:extLst>
                    <a:ext uri="{9D8B030D-6E8A-4147-A177-3AD203B41FA5}">
                      <a16:colId xmlns:a16="http://schemas.microsoft.com/office/drawing/2014/main" val="20001"/>
                    </a:ext>
                  </a:extLst>
                </a:gridCol>
                <a:gridCol w="1786202">
                  <a:extLst>
                    <a:ext uri="{9D8B030D-6E8A-4147-A177-3AD203B41FA5}">
                      <a16:colId xmlns:a16="http://schemas.microsoft.com/office/drawing/2014/main" val="20002"/>
                    </a:ext>
                  </a:extLst>
                </a:gridCol>
                <a:gridCol w="1786202">
                  <a:extLst>
                    <a:ext uri="{9D8B030D-6E8A-4147-A177-3AD203B41FA5}">
                      <a16:colId xmlns:a16="http://schemas.microsoft.com/office/drawing/2014/main" val="20003"/>
                    </a:ext>
                  </a:extLst>
                </a:gridCol>
                <a:gridCol w="1786202">
                  <a:extLst>
                    <a:ext uri="{9D8B030D-6E8A-4147-A177-3AD203B41FA5}">
                      <a16:colId xmlns:a16="http://schemas.microsoft.com/office/drawing/2014/main" val="20004"/>
                    </a:ext>
                  </a:extLst>
                </a:gridCol>
                <a:gridCol w="1786202">
                  <a:extLst>
                    <a:ext uri="{9D8B030D-6E8A-4147-A177-3AD203B41FA5}">
                      <a16:colId xmlns:a16="http://schemas.microsoft.com/office/drawing/2014/main" val="20005"/>
                    </a:ext>
                  </a:extLst>
                </a:gridCol>
              </a:tblGrid>
              <a:tr h="659358">
                <a:tc rowSpan="3" gridSpan="3">
                  <a:txBody>
                    <a:bodyPr/>
                    <a:lstStyle/>
                    <a:p>
                      <a:pPr algn="ctr"/>
                      <a:r>
                        <a:rPr lang="es-ES" sz="2800" dirty="0"/>
                        <a:t>COMPONENTES TRONCALES</a:t>
                      </a:r>
                    </a:p>
                  </a:txBody>
                  <a:tcPr marL="91445" marR="91445" marT="45719" marB="45719" anchor="ctr"/>
                </a:tc>
                <a:tc rowSpan="3" hMerge="1">
                  <a:txBody>
                    <a:bodyPr/>
                    <a:lstStyle/>
                    <a:p>
                      <a:endParaRPr lang="es-ES"/>
                    </a:p>
                  </a:txBody>
                  <a:tcPr/>
                </a:tc>
                <a:tc rowSpan="3" hMerge="1">
                  <a:txBody>
                    <a:bodyPr/>
                    <a:lstStyle/>
                    <a:p>
                      <a:endParaRPr lang="es-ES"/>
                    </a:p>
                  </a:txBody>
                  <a:tcPr/>
                </a:tc>
                <a:tc gridSpan="3">
                  <a:txBody>
                    <a:bodyPr/>
                    <a:lstStyle/>
                    <a:p>
                      <a:pPr algn="ctr"/>
                      <a:r>
                        <a:rPr lang="es-ES" sz="2400" kern="1200" dirty="0">
                          <a:solidFill>
                            <a:schemeClr val="dk1"/>
                          </a:solidFill>
                          <a:latin typeface="+mn-lt"/>
                          <a:ea typeface="+mn-ea"/>
                          <a:cs typeface="+mn-cs"/>
                        </a:rPr>
                        <a:t>Teoría del Conocimiento</a:t>
                      </a:r>
                    </a:p>
                  </a:txBody>
                  <a:tcPr marL="91445" marR="91445" marT="45719" marB="45719" anchor="ctr"/>
                </a:tc>
                <a:tc hMerge="1">
                  <a:txBody>
                    <a:bodyPr/>
                    <a:lstStyle/>
                    <a:p>
                      <a:endParaRPr lang="es-ES"/>
                    </a:p>
                  </a:txBody>
                  <a:tcPr anchor="ctr"/>
                </a:tc>
                <a:tc hMerge="1">
                  <a:txBody>
                    <a:bodyPr/>
                    <a:lstStyle/>
                    <a:p>
                      <a:endParaRPr lang="es-ES" dirty="0"/>
                    </a:p>
                  </a:txBody>
                  <a:tcPr anchor="ctr"/>
                </a:tc>
                <a:extLst>
                  <a:ext uri="{0D108BD9-81ED-4DB2-BD59-A6C34878D82A}">
                    <a16:rowId xmlns:a16="http://schemas.microsoft.com/office/drawing/2014/main" val="10000"/>
                  </a:ext>
                </a:extLst>
              </a:tr>
              <a:tr h="659358">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marL="0" algn="ctr" defTabSz="914400" rtl="0" eaLnBrk="1" latinLnBrk="0" hangingPunct="1"/>
                      <a:r>
                        <a:rPr lang="es-ES" sz="2400" b="1" kern="1200" dirty="0">
                          <a:solidFill>
                            <a:schemeClr val="dk1"/>
                          </a:solidFill>
                          <a:latin typeface="+mn-lt"/>
                          <a:ea typeface="+mn-ea"/>
                          <a:cs typeface="+mn-cs"/>
                        </a:rPr>
                        <a:t>Monografía</a:t>
                      </a:r>
                    </a:p>
                  </a:txBody>
                  <a:tcPr marL="91445" marR="91445" marT="45719" marB="45719" anchor="ctr"/>
                </a:tc>
                <a:tc hMerge="1">
                  <a:txBody>
                    <a:bodyPr/>
                    <a:lstStyle/>
                    <a:p>
                      <a:endParaRPr lang="es-ES"/>
                    </a:p>
                  </a:txBody>
                  <a:tcPr anchor="ctr"/>
                </a:tc>
                <a:tc hMerge="1">
                  <a:txBody>
                    <a:bodyPr/>
                    <a:lstStyle/>
                    <a:p>
                      <a:endParaRPr lang="es-ES" dirty="0"/>
                    </a:p>
                  </a:txBody>
                  <a:tcPr anchor="ctr"/>
                </a:tc>
                <a:extLst>
                  <a:ext uri="{0D108BD9-81ED-4DB2-BD59-A6C34878D82A}">
                    <a16:rowId xmlns:a16="http://schemas.microsoft.com/office/drawing/2014/main" val="10001"/>
                  </a:ext>
                </a:extLst>
              </a:tr>
              <a:tr h="659358">
                <a:tc gridSpan="3" vMerge="1">
                  <a:txBody>
                    <a:bodyPr/>
                    <a:lstStyle/>
                    <a:p>
                      <a:endParaRPr lang="es-ES"/>
                    </a:p>
                  </a:txBody>
                  <a:tcPr/>
                </a:tc>
                <a:tc hMerge="1" vMerge="1">
                  <a:txBody>
                    <a:bodyPr/>
                    <a:lstStyle/>
                    <a:p>
                      <a:endParaRPr lang="es-ES"/>
                    </a:p>
                  </a:txBody>
                  <a:tcPr/>
                </a:tc>
                <a:tc hMerge="1" vMerge="1">
                  <a:txBody>
                    <a:bodyPr/>
                    <a:lstStyle/>
                    <a:p>
                      <a:endParaRPr lang="es-ES" dirty="0"/>
                    </a:p>
                  </a:txBody>
                  <a:tcPr/>
                </a:tc>
                <a:tc gridSpan="3">
                  <a:txBody>
                    <a:bodyPr/>
                    <a:lstStyle/>
                    <a:p>
                      <a:pPr marL="0" algn="ctr" defTabSz="914400" rtl="0" eaLnBrk="1" latinLnBrk="0" hangingPunct="1"/>
                      <a:r>
                        <a:rPr lang="es-ES" sz="2400" b="1" kern="1200" dirty="0">
                          <a:solidFill>
                            <a:schemeClr val="dk1"/>
                          </a:solidFill>
                          <a:latin typeface="+mn-lt"/>
                          <a:ea typeface="+mn-ea"/>
                          <a:cs typeface="+mn-cs"/>
                        </a:rPr>
                        <a:t>Creatividad, actividad y servicio (CAS)</a:t>
                      </a:r>
                    </a:p>
                  </a:txBody>
                  <a:tcPr marL="91445" marR="91445" marT="45719" marB="45719" anchor="ctr"/>
                </a:tc>
                <a:tc hMerge="1">
                  <a:txBody>
                    <a:bodyPr/>
                    <a:lstStyle/>
                    <a:p>
                      <a:endParaRPr lang="es-ES"/>
                    </a:p>
                  </a:txBody>
                  <a:tcPr anchor="ctr"/>
                </a:tc>
                <a:tc hMerge="1">
                  <a:txBody>
                    <a:bodyPr/>
                    <a:lstStyle/>
                    <a:p>
                      <a:endParaRPr lang="es-ES" dirty="0"/>
                    </a:p>
                  </a:txBody>
                  <a:tcPr anchor="ctr"/>
                </a:tc>
                <a:extLst>
                  <a:ext uri="{0D108BD9-81ED-4DB2-BD59-A6C34878D82A}">
                    <a16:rowId xmlns:a16="http://schemas.microsoft.com/office/drawing/2014/main" val="10002"/>
                  </a:ext>
                </a:extLst>
              </a:tr>
              <a:tr h="659358">
                <a:tc gridSpan="3">
                  <a:txBody>
                    <a:bodyPr/>
                    <a:lstStyle/>
                    <a:p>
                      <a:pPr algn="ctr"/>
                      <a:r>
                        <a:rPr lang="es-ES" sz="2000" b="1" kern="1200" dirty="0">
                          <a:solidFill>
                            <a:schemeClr val="dk1"/>
                          </a:solidFill>
                          <a:latin typeface="+mn-lt"/>
                          <a:ea typeface="+mn-ea"/>
                          <a:cs typeface="+mn-cs"/>
                        </a:rPr>
                        <a:t>3 asignaturas NIVEL SUPERIOR</a:t>
                      </a:r>
                    </a:p>
                  </a:txBody>
                  <a:tcPr marL="91445" marR="91445" marT="45719" marB="45719" anchor="ctr"/>
                </a:tc>
                <a:tc hMerge="1">
                  <a:txBody>
                    <a:bodyPr/>
                    <a:lstStyle/>
                    <a:p>
                      <a:pPr algn="ctr"/>
                      <a:endParaRPr lang="es-ES"/>
                    </a:p>
                  </a:txBody>
                  <a:tcPr anchor="ctr"/>
                </a:tc>
                <a:tc hMerge="1">
                  <a:txBody>
                    <a:bodyPr/>
                    <a:lstStyle/>
                    <a:p>
                      <a:pPr algn="ctr"/>
                      <a:endParaRPr lang="es-ES" dirty="0"/>
                    </a:p>
                  </a:txBody>
                  <a:tcPr anchor="ct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kern="1200" dirty="0">
                          <a:solidFill>
                            <a:schemeClr val="dk1"/>
                          </a:solidFill>
                          <a:latin typeface="+mn-lt"/>
                          <a:ea typeface="+mn-ea"/>
                          <a:cs typeface="+mn-cs"/>
                        </a:rPr>
                        <a:t>3 asignaturas NIVEL MEDIO</a:t>
                      </a:r>
                      <a:endParaRPr lang="es-ES" sz="2000" dirty="0"/>
                    </a:p>
                  </a:txBody>
                  <a:tcPr marL="91445" marR="91445" marT="45719" marB="45719" anchor="ctr"/>
                </a:tc>
                <a:tc hMerge="1">
                  <a:txBody>
                    <a:bodyPr/>
                    <a:lstStyle/>
                    <a:p>
                      <a:pPr algn="ctr"/>
                      <a:endParaRPr lang="es-ES"/>
                    </a:p>
                  </a:txBody>
                  <a:tcPr anchor="ctr"/>
                </a:tc>
                <a:tc hMerge="1">
                  <a:txBody>
                    <a:bodyPr/>
                    <a:lstStyle/>
                    <a:p>
                      <a:pPr algn="ctr"/>
                      <a:endParaRPr lang="es-ES" dirty="0"/>
                    </a:p>
                  </a:txBody>
                  <a:tcPr anchor="ctr"/>
                </a:tc>
                <a:extLst>
                  <a:ext uri="{0D108BD9-81ED-4DB2-BD59-A6C34878D82A}">
                    <a16:rowId xmlns:a16="http://schemas.microsoft.com/office/drawing/2014/main" val="10003"/>
                  </a:ext>
                </a:extLst>
              </a:tr>
              <a:tr h="640078">
                <a:tc rowSpan="2" gridSpan="3">
                  <a:txBody>
                    <a:bodyPr/>
                    <a:lstStyle/>
                    <a:p>
                      <a:pPr algn="ctr"/>
                      <a:r>
                        <a:rPr lang="es-ES" sz="1800" dirty="0"/>
                        <a:t>LITERATURA</a:t>
                      </a:r>
                    </a:p>
                  </a:txBody>
                  <a:tcPr marL="91445" marR="91445" marT="45719" marB="45719" anchor="ctr"/>
                </a:tc>
                <a:tc rowSpan="2" hMerge="1">
                  <a:txBody>
                    <a:bodyPr/>
                    <a:lstStyle/>
                    <a:p>
                      <a:pPr algn="ctr"/>
                      <a:endParaRPr lang="es-ES"/>
                    </a:p>
                  </a:txBody>
                  <a:tcPr anchor="ctr"/>
                </a:tc>
                <a:tc rowSpan="2" hMerge="1">
                  <a:txBody>
                    <a:bodyPr/>
                    <a:lstStyle/>
                    <a:p>
                      <a:pPr algn="ctr"/>
                      <a:endParaRPr lang="es-ES" dirty="0"/>
                    </a:p>
                  </a:txBody>
                  <a:tcPr anchor="ctr"/>
                </a:tc>
                <a:tc gridSpan="3">
                  <a:txBody>
                    <a:bodyPr/>
                    <a:lstStyle/>
                    <a:p>
                      <a:pPr algn="ctr"/>
                      <a:r>
                        <a:rPr lang="es-ES" sz="1800" dirty="0"/>
                        <a:t>ANTICIPADA: Sistemas ambientales y sociedades/</a:t>
                      </a:r>
                    </a:p>
                    <a:p>
                      <a:pPr algn="ctr"/>
                      <a:r>
                        <a:rPr lang="es-ES" sz="1800" dirty="0"/>
                        <a:t>Historia/ Sociedad Digital</a:t>
                      </a:r>
                    </a:p>
                  </a:txBody>
                  <a:tcPr marL="91445" marR="91445" marT="45719" marB="45719" anchor="ctr"/>
                </a:tc>
                <a:tc hMerge="1">
                  <a:txBody>
                    <a:bodyPr/>
                    <a:lstStyle/>
                    <a:p>
                      <a:pPr algn="ctr"/>
                      <a:endParaRPr lang="es-ES"/>
                    </a:p>
                  </a:txBody>
                  <a:tcPr anchor="ctr"/>
                </a:tc>
                <a:tc hMerge="1">
                  <a:txBody>
                    <a:bodyPr/>
                    <a:lstStyle/>
                    <a:p>
                      <a:pPr algn="ctr"/>
                      <a:endParaRPr lang="es-ES" dirty="0"/>
                    </a:p>
                  </a:txBody>
                  <a:tcPr anchor="ctr"/>
                </a:tc>
                <a:extLst>
                  <a:ext uri="{0D108BD9-81ED-4DB2-BD59-A6C34878D82A}">
                    <a16:rowId xmlns:a16="http://schemas.microsoft.com/office/drawing/2014/main" val="10004"/>
                  </a:ext>
                </a:extLst>
              </a:tr>
              <a:tr h="365758">
                <a:tc gridSpan="3" vMerge="1">
                  <a:txBody>
                    <a:bodyPr/>
                    <a:lstStyle/>
                    <a:p>
                      <a:pPr algn="ctr"/>
                      <a:endParaRPr lang="es-ES" dirty="0"/>
                    </a:p>
                  </a:txBody>
                  <a:tcPr anchor="ctr"/>
                </a:tc>
                <a:tc hMerge="1" vMerge="1">
                  <a:txBody>
                    <a:bodyPr/>
                    <a:lstStyle/>
                    <a:p>
                      <a:endParaRPr lang="es-ES"/>
                    </a:p>
                  </a:txBody>
                  <a:tcPr/>
                </a:tc>
                <a:tc hMerge="1" vMerge="1">
                  <a:txBody>
                    <a:bodyPr/>
                    <a:lstStyle/>
                    <a:p>
                      <a:endParaRPr lang="es-ES"/>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a:t>INGLÉS</a:t>
                      </a:r>
                    </a:p>
                  </a:txBody>
                  <a:tcPr marL="91445" marR="91445" marT="45719" marB="45719" anchor="ct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5"/>
                  </a:ext>
                </a:extLst>
              </a:tr>
              <a:tr h="659358">
                <a:tc>
                  <a:txBody>
                    <a:bodyPr/>
                    <a:lstStyle/>
                    <a:p>
                      <a:pPr algn="ctr"/>
                      <a:r>
                        <a:rPr lang="es-ES" sz="2000" b="1" kern="1200" dirty="0">
                          <a:solidFill>
                            <a:schemeClr val="dk1"/>
                          </a:solidFill>
                          <a:latin typeface="+mn-lt"/>
                          <a:ea typeface="+mn-ea"/>
                          <a:cs typeface="+mn-cs"/>
                        </a:rPr>
                        <a:t>BIOSANITARIO</a:t>
                      </a:r>
                    </a:p>
                  </a:txBody>
                  <a:tcPr marL="91445" marR="91445" marT="45719" marB="45719" anchor="ctr"/>
                </a:tc>
                <a:tc>
                  <a:txBody>
                    <a:bodyPr/>
                    <a:lstStyle/>
                    <a:p>
                      <a:pPr marL="0" algn="ctr" defTabSz="914400" rtl="0" eaLnBrk="1" latinLnBrk="0" hangingPunct="1"/>
                      <a:r>
                        <a:rPr lang="es-ES" sz="2000" b="1" kern="1200" dirty="0">
                          <a:solidFill>
                            <a:schemeClr val="dk1"/>
                          </a:solidFill>
                          <a:latin typeface="+mn-lt"/>
                          <a:ea typeface="+mn-ea"/>
                          <a:cs typeface="+mn-cs"/>
                        </a:rPr>
                        <a:t>TECNOLÓGICO</a:t>
                      </a:r>
                    </a:p>
                  </a:txBody>
                  <a:tcPr marL="91445" marR="91445" marT="45719" marB="45719" anchor="ctr"/>
                </a:tc>
                <a:tc>
                  <a:txBody>
                    <a:bodyPr/>
                    <a:lstStyle/>
                    <a:p>
                      <a:pPr marL="0" algn="ctr" defTabSz="914400" rtl="0" eaLnBrk="1" latinLnBrk="0" hangingPunct="1"/>
                      <a:r>
                        <a:rPr lang="es-ES" sz="1800" b="1" kern="1200" dirty="0">
                          <a:solidFill>
                            <a:schemeClr val="dk1"/>
                          </a:solidFill>
                          <a:latin typeface="+mn-lt"/>
                          <a:ea typeface="+mn-ea"/>
                          <a:cs typeface="+mn-cs"/>
                        </a:rPr>
                        <a:t>HUMANIDADES</a:t>
                      </a:r>
                    </a:p>
                  </a:txBody>
                  <a:tcPr marL="91445" marR="91445" marT="45719" marB="45719" anchor="ctr"/>
                </a:tc>
                <a:tc>
                  <a:txBody>
                    <a:bodyPr/>
                    <a:lstStyle/>
                    <a:p>
                      <a:pPr algn="ctr"/>
                      <a:r>
                        <a:rPr lang="es-ES" sz="1800" b="1" kern="1200" dirty="0">
                          <a:solidFill>
                            <a:schemeClr val="dk1"/>
                          </a:solidFill>
                          <a:latin typeface="+mn-lt"/>
                          <a:ea typeface="+mn-ea"/>
                          <a:cs typeface="+mn-cs"/>
                        </a:rPr>
                        <a:t>BIOSANITARIO</a:t>
                      </a:r>
                      <a:endParaRPr lang="es-ES" sz="1800" dirty="0"/>
                    </a:p>
                  </a:txBody>
                  <a:tcPr marL="91445" marR="91445" marT="45719" marB="45719" anchor="ctr"/>
                </a:tc>
                <a:tc>
                  <a:txBody>
                    <a:bodyPr/>
                    <a:lstStyle/>
                    <a:p>
                      <a:pPr algn="ctr"/>
                      <a:r>
                        <a:rPr lang="es-ES" sz="1800" b="1" kern="1200" dirty="0">
                          <a:solidFill>
                            <a:schemeClr val="dk1"/>
                          </a:solidFill>
                          <a:latin typeface="+mn-lt"/>
                          <a:ea typeface="+mn-ea"/>
                          <a:cs typeface="+mn-cs"/>
                        </a:rPr>
                        <a:t>TECNOLÓGICO</a:t>
                      </a:r>
                      <a:endParaRPr lang="es-ES" sz="1800" dirty="0"/>
                    </a:p>
                  </a:txBody>
                  <a:tcPr marL="91445" marR="91445" marT="45719" marB="45719" anchor="ctr"/>
                </a:tc>
                <a:tc>
                  <a:txBody>
                    <a:bodyPr/>
                    <a:lstStyle/>
                    <a:p>
                      <a:pPr algn="ctr"/>
                      <a:r>
                        <a:rPr lang="es-ES" sz="1800" b="1" kern="1200" dirty="0">
                          <a:solidFill>
                            <a:schemeClr val="dk1"/>
                          </a:solidFill>
                          <a:latin typeface="+mn-lt"/>
                          <a:ea typeface="+mn-ea"/>
                          <a:cs typeface="+mn-cs"/>
                        </a:rPr>
                        <a:t>HUMANIDADES</a:t>
                      </a:r>
                      <a:endParaRPr lang="es-ES" sz="1800" dirty="0"/>
                    </a:p>
                  </a:txBody>
                  <a:tcPr marL="91445" marR="91445" marT="45719" marB="45719" anchor="ctr"/>
                </a:tc>
                <a:extLst>
                  <a:ext uri="{0D108BD9-81ED-4DB2-BD59-A6C34878D82A}">
                    <a16:rowId xmlns:a16="http://schemas.microsoft.com/office/drawing/2014/main" val="10006"/>
                  </a:ext>
                </a:extLst>
              </a:tr>
              <a:tr h="659358">
                <a:tc>
                  <a:txBody>
                    <a:bodyPr/>
                    <a:lstStyle/>
                    <a:p>
                      <a:pPr algn="ctr"/>
                      <a:r>
                        <a:rPr lang="es-ES" sz="1800" dirty="0"/>
                        <a:t>Química</a:t>
                      </a:r>
                    </a:p>
                  </a:txBody>
                  <a:tcPr marL="91445" marR="91445" marT="45719" marB="45719" anchor="ctr"/>
                </a:tc>
                <a:tc>
                  <a:txBody>
                    <a:bodyPr/>
                    <a:lstStyle/>
                    <a:p>
                      <a:pPr algn="ctr"/>
                      <a:r>
                        <a:rPr lang="es-ES" sz="1800" dirty="0"/>
                        <a:t>Física</a:t>
                      </a:r>
                    </a:p>
                  </a:txBody>
                  <a:tcPr marL="91445" marR="91445" marT="45719" marB="45719" anchor="ctr"/>
                </a:tc>
                <a:tc>
                  <a:txBody>
                    <a:bodyPr/>
                    <a:lstStyle/>
                    <a:p>
                      <a:pPr algn="ctr"/>
                      <a:r>
                        <a:rPr lang="es-ES" sz="1800" dirty="0"/>
                        <a:t>Historia</a:t>
                      </a:r>
                    </a:p>
                  </a:txBody>
                  <a:tcPr marL="91445" marR="91445" marT="45719" marB="45719" anchor="ctr"/>
                </a:tc>
                <a:tc rowSpan="2">
                  <a:txBody>
                    <a:bodyPr/>
                    <a:lstStyle/>
                    <a:p>
                      <a:pPr algn="ctr"/>
                      <a:r>
                        <a:rPr lang="es-ES" sz="1800" dirty="0"/>
                        <a:t>Matemáticas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a:t>(MAE)</a:t>
                      </a:r>
                    </a:p>
                  </a:txBody>
                  <a:tcPr marL="91445" marR="91445" marT="45719" marB="45719" anchor="ctr"/>
                </a:tc>
                <a:tc rowSpan="2">
                  <a:txBody>
                    <a:bodyPr/>
                    <a:lstStyle/>
                    <a:p>
                      <a:pPr algn="ctr"/>
                      <a:r>
                        <a:rPr lang="es-ES" sz="1800" dirty="0"/>
                        <a:t>Química</a:t>
                      </a:r>
                    </a:p>
                  </a:txBody>
                  <a:tcPr marL="91445" marR="91445" marT="45719" marB="45719" anchor="ctr"/>
                </a:tc>
                <a:tc rowSpan="2">
                  <a:txBody>
                    <a:bodyPr/>
                    <a:lstStyle/>
                    <a:p>
                      <a:pPr algn="ctr"/>
                      <a:r>
                        <a:rPr lang="es-ES" sz="1800" dirty="0"/>
                        <a:t>Matemáticas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a:t>(MAI)</a:t>
                      </a:r>
                    </a:p>
                  </a:txBody>
                  <a:tcPr marL="91445" marR="91445" marT="45719" marB="45719" anchor="ctr"/>
                </a:tc>
                <a:extLst>
                  <a:ext uri="{0D108BD9-81ED-4DB2-BD59-A6C34878D82A}">
                    <a16:rowId xmlns:a16="http://schemas.microsoft.com/office/drawing/2014/main" val="10007"/>
                  </a:ext>
                </a:extLst>
              </a:tr>
              <a:tr h="659358">
                <a:tc>
                  <a:txBody>
                    <a:bodyPr/>
                    <a:lstStyle/>
                    <a:p>
                      <a:pPr algn="ctr"/>
                      <a:r>
                        <a:rPr lang="es-ES" sz="1800" dirty="0"/>
                        <a:t>Biología</a:t>
                      </a:r>
                    </a:p>
                  </a:txBody>
                  <a:tcPr marL="91445" marR="91445" marT="45719" marB="45719" anchor="ctr"/>
                </a:tc>
                <a:tc>
                  <a:txBody>
                    <a:bodyPr/>
                    <a:lstStyle/>
                    <a:p>
                      <a:pPr algn="ctr"/>
                      <a:r>
                        <a:rPr lang="es-ES" sz="1800" dirty="0"/>
                        <a:t>Matemáticas</a:t>
                      </a:r>
                    </a:p>
                    <a:p>
                      <a:pPr algn="ctr"/>
                      <a:r>
                        <a:rPr lang="es-ES" sz="1800" dirty="0"/>
                        <a:t>(MAE)</a:t>
                      </a:r>
                    </a:p>
                  </a:txBody>
                  <a:tcPr marL="91445" marR="91445" marT="45719" marB="45719" anchor="ctr"/>
                </a:tc>
                <a:tc>
                  <a:txBody>
                    <a:bodyPr/>
                    <a:lstStyle/>
                    <a:p>
                      <a:pPr algn="ctr"/>
                      <a:r>
                        <a:rPr lang="es-ES" sz="1800" dirty="0"/>
                        <a:t>Filosofía</a:t>
                      </a:r>
                    </a:p>
                  </a:txBody>
                  <a:tcPr marL="91445" marR="91445" marT="45719" marB="45719" anchor="ctr"/>
                </a:tc>
                <a:tc vMerge="1">
                  <a:txBody>
                    <a:bodyPr/>
                    <a:lstStyle/>
                    <a:p>
                      <a:pPr algn="ctr"/>
                      <a:endParaRPr lang="es-ES" dirty="0"/>
                    </a:p>
                  </a:txBody>
                  <a:tcPr anchor="ctr"/>
                </a:tc>
                <a:tc vMerge="1">
                  <a:txBody>
                    <a:bodyPr/>
                    <a:lstStyle/>
                    <a:p>
                      <a:pPr algn="ctr"/>
                      <a:endParaRPr lang="es-ES" dirty="0"/>
                    </a:p>
                  </a:txBody>
                  <a:tcPr anchor="ctr"/>
                </a:tc>
                <a:tc vMerge="1">
                  <a:txBody>
                    <a:bodyPr/>
                    <a:lstStyle/>
                    <a:p>
                      <a:pPr algn="ctr"/>
                      <a:endParaRPr lang="es-ES" dirty="0"/>
                    </a:p>
                  </a:txBody>
                  <a:tcPr anchor="ctr"/>
                </a:tc>
                <a:extLst>
                  <a:ext uri="{0D108BD9-81ED-4DB2-BD59-A6C34878D82A}">
                    <a16:rowId xmlns:a16="http://schemas.microsoft.com/office/drawing/2014/main" val="10008"/>
                  </a:ext>
                </a:extLst>
              </a:tr>
            </a:tbl>
          </a:graphicData>
        </a:graphic>
      </p:graphicFrame>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AA78132E-595B-4CB7-A9B2-EE0EDB05DBA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5363" name="Título 1">
            <a:extLst>
              <a:ext uri="{FF2B5EF4-FFF2-40B4-BE49-F238E27FC236}">
                <a16:creationId xmlns:a16="http://schemas.microsoft.com/office/drawing/2014/main" id="{5146862B-30C8-4D3D-A0F4-AD24942AA827}"/>
              </a:ext>
            </a:extLst>
          </p:cNvPr>
          <p:cNvSpPr>
            <a:spLocks noGrp="1" noChangeArrowheads="1"/>
          </p:cNvSpPr>
          <p:nvPr>
            <p:ph type="title"/>
          </p:nvPr>
        </p:nvSpPr>
        <p:spPr>
          <a:xfrm>
            <a:off x="1143000" y="276225"/>
            <a:ext cx="10512425" cy="1160463"/>
          </a:xfrm>
        </p:spPr>
        <p:txBody>
          <a:bodyPr anchor="b"/>
          <a:lstStyle/>
          <a:p>
            <a:pPr algn="ctr" eaLnBrk="1" hangingPunct="1"/>
            <a:r>
              <a:rPr lang="es-ES" altLang="es-ES" sz="7200"/>
              <a:t>PROGRAMA DE ESTUDIOS</a:t>
            </a:r>
            <a:endParaRPr lang="es-ES" altLang="es-ES" sz="5400"/>
          </a:p>
        </p:txBody>
      </p:sp>
      <p:sp>
        <p:nvSpPr>
          <p:cNvPr id="9" name="Rectangle 8" descr="&quot;&quot;">
            <a:extLst>
              <a:ext uri="{FF2B5EF4-FFF2-40B4-BE49-F238E27FC236}">
                <a16:creationId xmlns:a16="http://schemas.microsoft.com/office/drawing/2014/main" id="{4011BB0D-30A0-47DC-BC05-1F31CE8C7693}"/>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grpSp>
        <p:nvGrpSpPr>
          <p:cNvPr id="15365" name="Group 10" descr="&quot;&quot;">
            <a:extLst>
              <a:ext uri="{FF2B5EF4-FFF2-40B4-BE49-F238E27FC236}">
                <a16:creationId xmlns:a16="http://schemas.microsoft.com/office/drawing/2014/main" id="{A72D4C84-A428-410A-A020-E320664D553A}"/>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8105ADD5-0E28-41A7-93D8-385CBFE1F27D}"/>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3" name="Rectangle 66" descr="&quot;&quot;">
              <a:extLst>
                <a:ext uri="{FF2B5EF4-FFF2-40B4-BE49-F238E27FC236}">
                  <a16:creationId xmlns:a16="http://schemas.microsoft.com/office/drawing/2014/main" id="{48CEE2C1-BB3B-475F-BDA5-C12B45018AB6}"/>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4" name="Rectangle 64" descr="&quot;&quot;">
              <a:extLst>
                <a:ext uri="{FF2B5EF4-FFF2-40B4-BE49-F238E27FC236}">
                  <a16:creationId xmlns:a16="http://schemas.microsoft.com/office/drawing/2014/main" id="{C551A0AB-2070-4CA9-A75A-111FB3312A75}"/>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5" name="Rectangle 66" descr="&quot;&quot;">
              <a:extLst>
                <a:ext uri="{FF2B5EF4-FFF2-40B4-BE49-F238E27FC236}">
                  <a16:creationId xmlns:a16="http://schemas.microsoft.com/office/drawing/2014/main" id="{EA1C510D-15F0-41E1-9AEF-B637C60C0E06}"/>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6" name="Rectangle 64" descr="&quot;&quot;">
              <a:extLst>
                <a:ext uri="{FF2B5EF4-FFF2-40B4-BE49-F238E27FC236}">
                  <a16:creationId xmlns:a16="http://schemas.microsoft.com/office/drawing/2014/main" id="{7084C348-6814-45AF-BD1F-E83AA2814B26}"/>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7" name="Rectangle 66" descr="&quot;&quot;">
              <a:extLst>
                <a:ext uri="{FF2B5EF4-FFF2-40B4-BE49-F238E27FC236}">
                  <a16:creationId xmlns:a16="http://schemas.microsoft.com/office/drawing/2014/main" id="{DB48C4C1-228C-4B9F-A58B-6F22C576815B}"/>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8" name="Rectangle 64" descr="&quot;&quot;">
              <a:extLst>
                <a:ext uri="{FF2B5EF4-FFF2-40B4-BE49-F238E27FC236}">
                  <a16:creationId xmlns:a16="http://schemas.microsoft.com/office/drawing/2014/main" id="{9F31A9AD-A0CC-4BB9-B60B-76E83891B1DC}"/>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19" name="Rectangle 66" descr="&quot;&quot;">
              <a:extLst>
                <a:ext uri="{FF2B5EF4-FFF2-40B4-BE49-F238E27FC236}">
                  <a16:creationId xmlns:a16="http://schemas.microsoft.com/office/drawing/2014/main" id="{3CB21FE8-80AE-4A55-859F-61AA7F381F89}"/>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0" name="Rectangle 64" descr="&quot;&quot;">
              <a:extLst>
                <a:ext uri="{FF2B5EF4-FFF2-40B4-BE49-F238E27FC236}">
                  <a16:creationId xmlns:a16="http://schemas.microsoft.com/office/drawing/2014/main" id="{CC800EA8-2541-4C35-8F1B-CABE5CD4BCAD}"/>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1" name="Rectangle 66" descr="&quot;&quot;">
              <a:extLst>
                <a:ext uri="{FF2B5EF4-FFF2-40B4-BE49-F238E27FC236}">
                  <a16:creationId xmlns:a16="http://schemas.microsoft.com/office/drawing/2014/main" id="{7DEB0E19-4FB1-4F1E-9EA8-5D8218B70CE5}"/>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2" name="Rectangle 64" descr="&quot;&quot;">
              <a:extLst>
                <a:ext uri="{FF2B5EF4-FFF2-40B4-BE49-F238E27FC236}">
                  <a16:creationId xmlns:a16="http://schemas.microsoft.com/office/drawing/2014/main" id="{BA382150-697F-490A-9BF9-5DA9A23C96B4}"/>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3" name="Rectangle 66" descr="&quot;&quot;">
              <a:extLst>
                <a:ext uri="{FF2B5EF4-FFF2-40B4-BE49-F238E27FC236}">
                  <a16:creationId xmlns:a16="http://schemas.microsoft.com/office/drawing/2014/main" id="{1FB77A56-40C7-41B3-8A61-9A86AF9BCAAE}"/>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4" name="Rectangle 64" descr="&quot;&quot;">
              <a:extLst>
                <a:ext uri="{FF2B5EF4-FFF2-40B4-BE49-F238E27FC236}">
                  <a16:creationId xmlns:a16="http://schemas.microsoft.com/office/drawing/2014/main" id="{AA805441-BBD3-4270-A9A2-324442E8D617}"/>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5" name="Rectangle 66" descr="&quot;&quot;">
              <a:extLst>
                <a:ext uri="{FF2B5EF4-FFF2-40B4-BE49-F238E27FC236}">
                  <a16:creationId xmlns:a16="http://schemas.microsoft.com/office/drawing/2014/main" id="{7EB902E7-93C5-4725-B5C6-D912DF9576C4}"/>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6" name="Rectangle 64" descr="&quot;&quot;">
              <a:extLst>
                <a:ext uri="{FF2B5EF4-FFF2-40B4-BE49-F238E27FC236}">
                  <a16:creationId xmlns:a16="http://schemas.microsoft.com/office/drawing/2014/main" id="{BAA76D94-E031-4062-A7DC-C3C707B7C7B4}"/>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7" name="Rectangle 66" descr="&quot;&quot;">
              <a:extLst>
                <a:ext uri="{FF2B5EF4-FFF2-40B4-BE49-F238E27FC236}">
                  <a16:creationId xmlns:a16="http://schemas.microsoft.com/office/drawing/2014/main" id="{5DC322BD-8311-413E-9B91-EB7B205571B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8" name="Rectangle 64" descr="&quot;&quot;">
              <a:extLst>
                <a:ext uri="{FF2B5EF4-FFF2-40B4-BE49-F238E27FC236}">
                  <a16:creationId xmlns:a16="http://schemas.microsoft.com/office/drawing/2014/main" id="{DB596C9A-6B2D-4BF0-B986-574E60A6D7EB}"/>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29" name="Rectangle 66" descr="&quot;&quot;">
              <a:extLst>
                <a:ext uri="{FF2B5EF4-FFF2-40B4-BE49-F238E27FC236}">
                  <a16:creationId xmlns:a16="http://schemas.microsoft.com/office/drawing/2014/main" id="{BC22F54E-15FE-4EEB-B35C-F8BF9AD13BAB}"/>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30" name="Rectangle 64" descr="&quot;&quot;">
              <a:extLst>
                <a:ext uri="{FF2B5EF4-FFF2-40B4-BE49-F238E27FC236}">
                  <a16:creationId xmlns:a16="http://schemas.microsoft.com/office/drawing/2014/main" id="{F487DC7C-597B-4894-B4D9-80CDD31B88F7}"/>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sp>
          <p:nvSpPr>
            <p:cNvPr id="31" name="Rectangle 66" descr="&quot;&quot;">
              <a:extLst>
                <a:ext uri="{FF2B5EF4-FFF2-40B4-BE49-F238E27FC236}">
                  <a16:creationId xmlns:a16="http://schemas.microsoft.com/office/drawing/2014/main" id="{D6AEBE0F-5B01-45C2-9CB2-8B2884BD9FAD}"/>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grpSp>
      <p:sp>
        <p:nvSpPr>
          <p:cNvPr id="33" name="Rectangle 32" descr="&quot;&quot;">
            <a:extLst>
              <a:ext uri="{FF2B5EF4-FFF2-40B4-BE49-F238E27FC236}">
                <a16:creationId xmlns:a16="http://schemas.microsoft.com/office/drawing/2014/main" id="{211DACAA-5557-4464-A898-5D4D41435963}"/>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en-US">
              <a:solidFill>
                <a:prstClr val="white"/>
              </a:solidFill>
            </a:endParaRPr>
          </a:p>
        </p:txBody>
      </p:sp>
      <p:pic>
        <p:nvPicPr>
          <p:cNvPr id="15367" name="Imagen 1">
            <a:extLst>
              <a:ext uri="{FF2B5EF4-FFF2-40B4-BE49-F238E27FC236}">
                <a16:creationId xmlns:a16="http://schemas.microsoft.com/office/drawing/2014/main" id="{4749D2B4-AFAD-43A7-B595-AA1DAFEE01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50" y="1270000"/>
            <a:ext cx="5365750"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Imagen 2">
            <a:extLst>
              <a:ext uri="{FF2B5EF4-FFF2-40B4-BE49-F238E27FC236}">
                <a16:creationId xmlns:a16="http://schemas.microsoft.com/office/drawing/2014/main" id="{64C308B9-A0EC-4E3A-938F-D51163C4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0538" y="1263650"/>
            <a:ext cx="4972050"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DD802B9D-6655-412C-B31F-85A760043D0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4EBCC081-7180-4389-8B2C-481642B3527C}"/>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8F1F2EA6-E6A9-431A-A199-5749EACE2F8A}"/>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6389" name="Group 10" descr="&quot;&quot;">
            <a:extLst>
              <a:ext uri="{FF2B5EF4-FFF2-40B4-BE49-F238E27FC236}">
                <a16:creationId xmlns:a16="http://schemas.microsoft.com/office/drawing/2014/main" id="{16E76B4E-BCF2-45B4-A95F-FE9AF7744798}"/>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4DE2DA75-FBDD-4658-BFAC-780C85EE1F06}"/>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F6D5F3C1-E36E-4E9F-9116-AC561F2B0607}"/>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BFECED15-ED6D-490D-85F4-C8BA10045862}"/>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2B58AFE6-6765-481D-B219-E45761B5338C}"/>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92702543-74E8-422D-B4E2-FB2865966A54}"/>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284AD422-A3C7-4A4A-98B3-AA1B3DFFA373}"/>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10627537-4AB9-4BD9-881C-0C40477532E1}"/>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51F71122-320B-4821-891B-E7E95E8826A5}"/>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7BA6D7B0-27C7-4775-9E43-0F9F98DB33ED}"/>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9AD951C8-27A6-4965-8138-58874A67B285}"/>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53905641-84D2-49F9-BC36-2E80050722E6}"/>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DC9270A5-03CA-47C4-898E-E124F7E18028}"/>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7A794FCB-2C84-44C1-A902-75A8CA53C8C5}"/>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4182EC36-7B3D-44FF-B1A5-D9A20C81DC4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5722AB68-42F8-43E6-9BE3-601A54157E54}"/>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A29867A8-E2BA-4564-BA17-C922F91CCA16}"/>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F51D40A5-D155-4BF8-8C6B-D8CE34B18722}"/>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137A41DC-27F6-4BAF-8436-C848C29E8D7C}"/>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D70B6776-C037-4EB0-B382-240D530A7355}"/>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1A7DB4D-2515-44BE-802A-891700151DD6}"/>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B4745AB3-0784-4DA9-8C61-3720C27A9629}"/>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D4AF5456-55A8-4DE1-A993-0E1CAA3C7A9F}"/>
              </a:ext>
            </a:extLst>
          </p:cNvPr>
          <p:cNvSpPr txBox="1">
            <a:spLocks noChangeArrowheads="1"/>
          </p:cNvSpPr>
          <p:nvPr/>
        </p:nvSpPr>
        <p:spPr bwMode="auto">
          <a:xfrm>
            <a:off x="2894013" y="20638"/>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Teoría del conocimiento</a:t>
            </a:r>
            <a:endParaRPr lang="es-ES" altLang="es-ES" sz="6000" b="1" i="1" dirty="0">
              <a:latin typeface="+mj-lt"/>
            </a:endParaRPr>
          </a:p>
        </p:txBody>
      </p:sp>
      <p:graphicFrame>
        <p:nvGraphicFramePr>
          <p:cNvPr id="3" name="Diagrama 2">
            <a:extLst>
              <a:ext uri="{FF2B5EF4-FFF2-40B4-BE49-F238E27FC236}">
                <a16:creationId xmlns:a16="http://schemas.microsoft.com/office/drawing/2014/main" id="{4B4B9D12-023A-4FF3-85DD-E8D629077FD3}"/>
              </a:ext>
            </a:extLst>
          </p:cNvPr>
          <p:cNvGraphicFramePr/>
          <p:nvPr/>
        </p:nvGraphicFramePr>
        <p:xfrm>
          <a:off x="1019175" y="719666"/>
          <a:ext cx="10925175" cy="577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5E94EF82-2DFB-4090-98A3-32CAF891A9A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5F2C39BE-460B-4610-8679-FD7A3BFD3C78}"/>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dirty="0"/>
              <a:t>ENTREGA DE TRABAJOS MAYO 2023</a:t>
            </a:r>
          </a:p>
        </p:txBody>
      </p:sp>
      <p:sp>
        <p:nvSpPr>
          <p:cNvPr id="9" name="Rectangle 8" descr="&quot;&quot;">
            <a:extLst>
              <a:ext uri="{FF2B5EF4-FFF2-40B4-BE49-F238E27FC236}">
                <a16:creationId xmlns:a16="http://schemas.microsoft.com/office/drawing/2014/main" id="{2B739019-74A2-4E1A-BED3-7039680B11F0}"/>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7413" name="Group 10" descr="&quot;&quot;">
            <a:extLst>
              <a:ext uri="{FF2B5EF4-FFF2-40B4-BE49-F238E27FC236}">
                <a16:creationId xmlns:a16="http://schemas.microsoft.com/office/drawing/2014/main" id="{6F280720-E2F9-44B4-A7A3-7237517C0D6C}"/>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DF917D67-4F5D-438F-9BE8-0854DBAB8723}"/>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9959B4A0-2D94-485C-A670-643D398012CE}"/>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6EEAC13A-386A-4763-889B-F17541A22223}"/>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0C8A776E-8EBC-42F2-8787-5C7AA0F0414D}"/>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0FBDABF6-1C16-4EF5-A18D-352B4CD8F449}"/>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50D3FBD9-D664-485E-83B2-D64880A0F2C7}"/>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81DA2F4C-201D-4AF0-878B-7DD8BCBCE9C1}"/>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631467B5-9658-4421-B0C8-F9BD2F26181F}"/>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092E402D-94CB-4DAA-8D15-1D3C083BA2FD}"/>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1789AB5F-7E6B-45CA-BA4F-ECE0C7D39B81}"/>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21012814-B362-4C6D-BC9F-D0C5558841C3}"/>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0D77653F-11B6-474E-A42A-278478B59984}"/>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286B75A7-3C96-43BB-810F-FB5B7808DE04}"/>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2EC46953-8B63-45E4-AF96-E091AFF7D4D7}"/>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8978F91A-B64E-4262-BB3D-5081492F4C3E}"/>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7A01CD61-DE25-4AB3-B22C-54FBF44A7C92}"/>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98C67BF0-C4BF-4C5D-9256-32FAF6BDC70C}"/>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B63DFAD8-771B-42FF-8003-4FCA749AF6DF}"/>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9918E18D-4932-4531-B2B1-DB6B1C64FA6D}"/>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C9111946-D4B1-42DD-B89B-7AB8D753AD2F}"/>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A1F42E98-E0C7-4EA9-8BF6-4D658217331E}"/>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095509EC-9E91-4987-9D31-2FADE28C001E}"/>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Lengua y Literatura (NS)</a:t>
            </a:r>
            <a:endParaRPr lang="es-ES" altLang="es-ES" sz="6000" b="1" i="1" dirty="0">
              <a:latin typeface="+mj-lt"/>
            </a:endParaRPr>
          </a:p>
        </p:txBody>
      </p:sp>
      <p:sp>
        <p:nvSpPr>
          <p:cNvPr id="3" name="Título 1">
            <a:extLst>
              <a:ext uri="{FF2B5EF4-FFF2-40B4-BE49-F238E27FC236}">
                <a16:creationId xmlns:a16="http://schemas.microsoft.com/office/drawing/2014/main" id="{7928F3E7-0E49-4B92-83C9-69BEBCBC6B87}"/>
              </a:ext>
            </a:extLst>
          </p:cNvPr>
          <p:cNvSpPr txBox="1">
            <a:spLocks noChangeArrowheads="1"/>
          </p:cNvSpPr>
          <p:nvPr/>
        </p:nvSpPr>
        <p:spPr bwMode="auto">
          <a:xfrm>
            <a:off x="809625" y="1206500"/>
            <a:ext cx="5016500" cy="5084763"/>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eaLnBrk="1" fontAlgn="auto" hangingPunct="1">
              <a:lnSpc>
                <a:spcPct val="150000"/>
              </a:lnSpc>
              <a:spcBef>
                <a:spcPct val="0"/>
              </a:spcBef>
              <a:spcAft>
                <a:spcPts val="0"/>
              </a:spcAft>
              <a:buFont typeface="Arial" panose="020B0604020202020204" pitchFamily="34" charset="0"/>
              <a:buNone/>
              <a:defRPr/>
            </a:pPr>
            <a:r>
              <a:rPr lang="es-ES" dirty="0">
                <a:latin typeface="+mn-lt"/>
              </a:rPr>
              <a:t>ENFOQUE TRADICIONAL:</a:t>
            </a:r>
          </a:p>
          <a:p>
            <a:pPr marL="0" indent="0" eaLnBrk="1" fontAlgn="auto" hangingPunct="1">
              <a:lnSpc>
                <a:spcPct val="150000"/>
              </a:lnSpc>
              <a:spcBef>
                <a:spcPct val="0"/>
              </a:spcBef>
              <a:spcAft>
                <a:spcPts val="0"/>
              </a:spcAft>
              <a:buFont typeface="Arial" panose="020B0604020202020204" pitchFamily="34" charset="0"/>
              <a:buNone/>
              <a:defRPr/>
            </a:pPr>
            <a:endParaRPr lang="es-ES" sz="2100" dirty="0">
              <a:latin typeface="+mn-lt"/>
            </a:endParaRP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Tendencia a lo memorístico</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Cronológico (Historia de la Literatura)</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Ajeno a otras disciplinas</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Solo literatura en castellano</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Novela, poesía y teatro</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Sin investigación propia</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Sin posibilidad de elección propia</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Ausencia de pruebas orales</a:t>
            </a:r>
          </a:p>
        </p:txBody>
      </p:sp>
      <p:sp>
        <p:nvSpPr>
          <p:cNvPr id="4" name="Título 1">
            <a:extLst>
              <a:ext uri="{FF2B5EF4-FFF2-40B4-BE49-F238E27FC236}">
                <a16:creationId xmlns:a16="http://schemas.microsoft.com/office/drawing/2014/main" id="{8EA1408E-F5E3-4791-947D-02FD5697DBAD}"/>
              </a:ext>
            </a:extLst>
          </p:cNvPr>
          <p:cNvSpPr txBox="1">
            <a:spLocks noChangeArrowheads="1"/>
          </p:cNvSpPr>
          <p:nvPr/>
        </p:nvSpPr>
        <p:spPr bwMode="auto">
          <a:xfrm>
            <a:off x="5961063" y="1162050"/>
            <a:ext cx="6096000" cy="5318125"/>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eaLnBrk="1" fontAlgn="auto" hangingPunct="1">
              <a:lnSpc>
                <a:spcPct val="150000"/>
              </a:lnSpc>
              <a:spcBef>
                <a:spcPct val="0"/>
              </a:spcBef>
              <a:spcAft>
                <a:spcPts val="0"/>
              </a:spcAft>
              <a:buFont typeface="Arial" panose="020B0604020202020204" pitchFamily="34" charset="0"/>
              <a:buNone/>
              <a:defRPr/>
            </a:pPr>
            <a:r>
              <a:rPr lang="es-ES" dirty="0">
                <a:latin typeface="+mn-lt"/>
              </a:rPr>
              <a:t>BACHILLERATO INTERNACIONAL:</a:t>
            </a:r>
          </a:p>
          <a:p>
            <a:pPr marL="0" indent="0" eaLnBrk="1" fontAlgn="auto" hangingPunct="1">
              <a:lnSpc>
                <a:spcPct val="150000"/>
              </a:lnSpc>
              <a:spcBef>
                <a:spcPct val="0"/>
              </a:spcBef>
              <a:spcAft>
                <a:spcPts val="0"/>
              </a:spcAft>
              <a:buFont typeface="Arial" panose="020B0604020202020204" pitchFamily="34" charset="0"/>
              <a:buNone/>
              <a:defRPr/>
            </a:pPr>
            <a:endParaRPr lang="es-ES" sz="1400" dirty="0">
              <a:latin typeface="+mn-lt"/>
            </a:endParaRP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Análisis e interpretación de textos</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Científico (Teoría y Crítica literaria)</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Puntos de conexión con otras materias</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Obras en castellano y extranjeras</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Novela, poesía, teatro, ensayo, novela gráfica</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Búsqueda permanente de punto de vista crítico</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Obligación de selección personal de fragmentos</a:t>
            </a:r>
          </a:p>
          <a:p>
            <a:pPr eaLnBrk="1" fontAlgn="auto" hangingPunct="1">
              <a:lnSpc>
                <a:spcPct val="150000"/>
              </a:lnSpc>
              <a:spcBef>
                <a:spcPct val="0"/>
              </a:spcBef>
              <a:spcAft>
                <a:spcPts val="0"/>
              </a:spcAft>
              <a:buFont typeface="Wingdings" panose="05000000000000000000" pitchFamily="2" charset="2"/>
              <a:buChar char="Ø"/>
              <a:defRPr/>
            </a:pPr>
            <a:r>
              <a:rPr lang="es-ES" sz="2100" dirty="0">
                <a:latin typeface="+mn-lt"/>
              </a:rPr>
              <a:t>Prueba oral obligatoria</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473D18FC-5E50-4A22-86E2-D76E62B3BFC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6D7A5E00-5ECC-481C-88E0-E6F27F8B50DB}"/>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dirty="0"/>
              <a:t>ENTREGA DE TRABAJOS MAYO 2023</a:t>
            </a:r>
          </a:p>
        </p:txBody>
      </p:sp>
      <p:sp>
        <p:nvSpPr>
          <p:cNvPr id="9" name="Rectangle 8" descr="&quot;&quot;">
            <a:extLst>
              <a:ext uri="{FF2B5EF4-FFF2-40B4-BE49-F238E27FC236}">
                <a16:creationId xmlns:a16="http://schemas.microsoft.com/office/drawing/2014/main" id="{75526E59-A894-400C-B452-096539B5B646}"/>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8437" name="Group 10" descr="&quot;&quot;">
            <a:extLst>
              <a:ext uri="{FF2B5EF4-FFF2-40B4-BE49-F238E27FC236}">
                <a16:creationId xmlns:a16="http://schemas.microsoft.com/office/drawing/2014/main" id="{368AD794-31B2-4DBC-854F-BAE400747B0F}"/>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3D25C5F2-A690-4972-B802-F568139D161B}"/>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28465B25-9EF6-4F72-A7C0-3D2AC3436A61}"/>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90CB5810-5B92-4C1B-B692-B91BBE62F5B7}"/>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E69B6ABF-F77A-41AE-A8B3-D0B40DD5D2A6}"/>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74FFC07D-4E28-4883-8623-1BB9398ACACC}"/>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371C8DD3-3897-4A48-BAB6-A2A3195A3529}"/>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D06E67BB-8E15-4E2A-8D2E-0492054C2AB3}"/>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265E9315-61B9-427E-9AA6-C39D3CF50CE7}"/>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0B9212AC-4D7A-4156-AEA1-219CCE0E610A}"/>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5A65BD22-730D-44C5-BF7B-109D5EF33F4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C376E140-32C5-491E-BC43-03E128692257}"/>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15E5C406-D181-48AA-A426-8DBC6163F6B2}"/>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357D5C55-2F4C-4797-BD84-2A187C406888}"/>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6A464D3A-815C-4E81-B3B1-7F65146038E2}"/>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C1DCACA7-E83A-4D4C-9400-9BA294C52E8C}"/>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5B750AAD-B3D4-450C-9A90-B48F97755140}"/>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BA999EAC-FE0B-4DD3-9F73-16309E362A6F}"/>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278FBAD3-B91E-488B-AEB7-026955CD313C}"/>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6C994BB7-30B2-488A-AED5-0B9ECB6E0564}"/>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A9406EB-3BA3-4E3A-B3C3-447ED4C3492D}"/>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A9933EFC-A791-4A30-93A3-45FB4953E862}"/>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FA7D90F7-6278-4251-B8AF-26DEA74627F3}"/>
              </a:ext>
            </a:extLst>
          </p:cNvPr>
          <p:cNvSpPr txBox="1">
            <a:spLocks noChangeArrowheads="1"/>
          </p:cNvSpPr>
          <p:nvPr/>
        </p:nvSpPr>
        <p:spPr bwMode="auto">
          <a:xfrm>
            <a:off x="1019175" y="5614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Lengua y Literatura (NS)</a:t>
            </a:r>
            <a:endParaRPr lang="es-ES" altLang="es-ES" sz="6000" b="1" i="1" dirty="0">
              <a:latin typeface="+mj-lt"/>
            </a:endParaRPr>
          </a:p>
        </p:txBody>
      </p:sp>
      <p:pic>
        <p:nvPicPr>
          <p:cNvPr id="18440" name="Imagen 9" descr="Personas sentadas en una mesa&#10;&#10;Descripción generada automáticamente con confianza media">
            <a:extLst>
              <a:ext uri="{FF2B5EF4-FFF2-40B4-BE49-F238E27FC236}">
                <a16:creationId xmlns:a16="http://schemas.microsoft.com/office/drawing/2014/main" id="{57745DFD-DBD0-41FA-AA0D-94196E7C78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552" y="4110182"/>
            <a:ext cx="6441629" cy="267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Imagen 3" descr="Mapa&#10;&#10;Descripción generada automáticamente">
            <a:extLst>
              <a:ext uri="{FF2B5EF4-FFF2-40B4-BE49-F238E27FC236}">
                <a16:creationId xmlns:a16="http://schemas.microsoft.com/office/drawing/2014/main" id="{AFE2C7CB-597A-49E6-B6F2-865FC1A6E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132" y="2352531"/>
            <a:ext cx="2763837" cy="397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a:extLst>
              <a:ext uri="{FF2B5EF4-FFF2-40B4-BE49-F238E27FC236}">
                <a16:creationId xmlns:a16="http://schemas.microsoft.com/office/drawing/2014/main" id="{153AD48F-54AD-43F6-9B8A-27E66E3A4688}"/>
              </a:ext>
            </a:extLst>
          </p:cNvPr>
          <p:cNvPicPr>
            <a:picLocks noChangeAspect="1"/>
          </p:cNvPicPr>
          <p:nvPr/>
        </p:nvPicPr>
        <p:blipFill>
          <a:blip r:embed="rId4"/>
          <a:stretch>
            <a:fillRect/>
          </a:stretch>
        </p:blipFill>
        <p:spPr>
          <a:xfrm>
            <a:off x="4532312" y="842110"/>
            <a:ext cx="4027790" cy="3020843"/>
          </a:xfrm>
          <a:prstGeom prst="rect">
            <a:avLst/>
          </a:prstGeom>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C59237A2-5DFC-45DC-A152-84C039FCDB3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a:t>                                                                                  </a:t>
            </a:r>
          </a:p>
          <a:p>
            <a:pPr algn="ctr">
              <a:defRPr/>
            </a:pPr>
            <a:r>
              <a:rPr lang="es-ES"/>
              <a:t>                                                                                    </a:t>
            </a:r>
          </a:p>
          <a:p>
            <a:pPr algn="ctr">
              <a:defRPr/>
            </a:pPr>
            <a:r>
              <a:rPr lang="es-ES"/>
              <a:t>                                                                                        </a:t>
            </a:r>
          </a:p>
          <a:p>
            <a:pPr algn="ctr">
              <a:defRPr/>
            </a:pPr>
            <a:r>
              <a:rPr lang="es-ES"/>
              <a:t>                                                                                   </a:t>
            </a:r>
            <a:endParaRPr lang="es-ES" dirty="0"/>
          </a:p>
        </p:txBody>
      </p:sp>
      <p:sp>
        <p:nvSpPr>
          <p:cNvPr id="5123" name="Título 1">
            <a:extLst>
              <a:ext uri="{FF2B5EF4-FFF2-40B4-BE49-F238E27FC236}">
                <a16:creationId xmlns:a16="http://schemas.microsoft.com/office/drawing/2014/main" id="{04EECEC1-EBE2-448C-9F13-AB4F73483C80}"/>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dirty="0"/>
              <a:t>ENTREGA DE TRABAJOS MAYO 2023</a:t>
            </a:r>
          </a:p>
        </p:txBody>
      </p:sp>
      <p:sp>
        <p:nvSpPr>
          <p:cNvPr id="9" name="Rectangle 8" descr="&quot;&quot;">
            <a:extLst>
              <a:ext uri="{FF2B5EF4-FFF2-40B4-BE49-F238E27FC236}">
                <a16:creationId xmlns:a16="http://schemas.microsoft.com/office/drawing/2014/main" id="{C5D0FEC5-0FE2-45D9-BB91-4EBB18366176}"/>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9461" name="Group 10" descr="&quot;&quot;">
            <a:extLst>
              <a:ext uri="{FF2B5EF4-FFF2-40B4-BE49-F238E27FC236}">
                <a16:creationId xmlns:a16="http://schemas.microsoft.com/office/drawing/2014/main" id="{AC359715-F3F4-45DC-BAAF-FDAAB6E94103}"/>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9F8AF0B5-BB7E-4379-B084-866A0CAAD42A}"/>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D3EA81A4-561A-4629-9862-5B6E6834789D}"/>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5075FE26-9E77-4A27-B43A-D4D7E38F6929}"/>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CA3EDFFC-E64E-4241-991D-279475BF62E4}"/>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145621A4-5218-46AA-926F-3B7EFC635F0C}"/>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91B5D0A5-D368-4721-B7C5-E23072A2B429}"/>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C01C6AF7-817A-4B71-A289-4AA9303CE1BF}"/>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B86330F2-651A-464C-924D-C00C5B00A352}"/>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FF32E977-C206-44EF-B591-A757B38B3A7B}"/>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7C308B66-7E3C-4E90-BD59-5D60C56ADE0B}"/>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B7AD271F-2723-4528-B5F1-97C5639CDE09}"/>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0D09707C-B833-4BE3-B43E-E37B364FB961}"/>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970E4247-711B-437E-95BE-41CE867F0D21}"/>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4C0D57DC-5015-4A11-9ADE-75C116BB73CB}"/>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AAF1CC32-EB21-4217-A102-4C977A6C651F}"/>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AF1731C4-78E3-492F-857B-B0B15B5CC2B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257F0A2B-CD31-4A07-89DB-8FA54B869B1E}"/>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01F82A94-895C-455E-9419-EB0213497151}"/>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BF509BAC-DC6D-4530-8C8C-E39C575024AB}"/>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D1A23E8-40E1-45F1-8F8D-A39073FCCE7E}"/>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304243DC-7F00-4E15-88C0-B8A705AE4903}"/>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BF23FE57-A2A8-4E20-9152-E2335DD2077E}"/>
              </a:ext>
            </a:extLst>
          </p:cNvPr>
          <p:cNvSpPr txBox="1">
            <a:spLocks noChangeArrowheads="1"/>
          </p:cNvSpPr>
          <p:nvPr/>
        </p:nvSpPr>
        <p:spPr bwMode="auto">
          <a:xfrm>
            <a:off x="738188" y="204788"/>
            <a:ext cx="11453812" cy="19494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fontAlgn="auto" hangingPunct="1">
              <a:spcBef>
                <a:spcPct val="0"/>
              </a:spcBef>
              <a:spcAft>
                <a:spcPts val="0"/>
              </a:spcAft>
              <a:buFontTx/>
              <a:buNone/>
              <a:defRPr/>
            </a:pPr>
            <a:r>
              <a:rPr lang="es-ES" sz="4400" dirty="0">
                <a:latin typeface="+mj-lt"/>
              </a:rPr>
              <a:t>Filosofía (NS):</a:t>
            </a:r>
            <a:r>
              <a:rPr lang="es-ES" sz="4400" dirty="0">
                <a:latin typeface="+mn-lt"/>
              </a:rPr>
              <a:t> Aplicar habilidades y conocimiento filosóficos en el mundo que nos rodea.</a:t>
            </a:r>
            <a:endParaRPr lang="es-ES" altLang="es-ES" sz="6000" b="1" i="1" dirty="0">
              <a:latin typeface="+mj-lt"/>
            </a:endParaRPr>
          </a:p>
        </p:txBody>
      </p:sp>
      <p:sp>
        <p:nvSpPr>
          <p:cNvPr id="2" name="Título 1">
            <a:extLst>
              <a:ext uri="{FF2B5EF4-FFF2-40B4-BE49-F238E27FC236}">
                <a16:creationId xmlns:a16="http://schemas.microsoft.com/office/drawing/2014/main" id="{F879A4F7-769A-432E-9B71-A16A585AE7C5}"/>
              </a:ext>
            </a:extLst>
          </p:cNvPr>
          <p:cNvSpPr txBox="1">
            <a:spLocks/>
          </p:cNvSpPr>
          <p:nvPr/>
        </p:nvSpPr>
        <p:spPr>
          <a:xfrm>
            <a:off x="3167063" y="1908175"/>
            <a:ext cx="9024937" cy="1182688"/>
          </a:xfrm>
          <a:prstGeom prst="rect">
            <a:avLst/>
          </a:prstGeom>
        </p:spPr>
        <p:txBody>
          <a:bodyPr anchor="ctr">
            <a:normAutofit fontScale="92500" lnSpcReduction="20000"/>
          </a:bodyPr>
          <a:lstStyle>
            <a:lvl1pPr algn="l" rtl="0" eaLnBrk="0" fontAlgn="base" hangingPunct="0">
              <a:lnSpc>
                <a:spcPct val="90000"/>
              </a:lnSpc>
              <a:spcBef>
                <a:spcPct val="0"/>
              </a:spcBef>
              <a:spcAft>
                <a:spcPct val="0"/>
              </a:spcAft>
              <a:defRPr sz="3600" kern="1200" spc="-60">
                <a:solidFill>
                  <a:srgbClr val="FFFFFF"/>
                </a:solidFill>
                <a:latin typeface="+mj-lt"/>
                <a:ea typeface="+mj-ea"/>
                <a:cs typeface="+mj-cs"/>
              </a:defRPr>
            </a:lvl1pPr>
            <a:lvl2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2pPr>
            <a:lvl3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3pPr>
            <a:lvl4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4pPr>
            <a:lvl5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5pPr>
            <a:lvl6pPr marL="457200" algn="l" rtl="0" fontAlgn="base">
              <a:lnSpc>
                <a:spcPct val="90000"/>
              </a:lnSpc>
              <a:spcBef>
                <a:spcPct val="0"/>
              </a:spcBef>
              <a:spcAft>
                <a:spcPct val="0"/>
              </a:spcAft>
              <a:defRPr sz="3600">
                <a:solidFill>
                  <a:srgbClr val="FFFFFF"/>
                </a:solidFill>
                <a:latin typeface="Corbel" panose="020B0503020204020204" pitchFamily="34" charset="0"/>
              </a:defRPr>
            </a:lvl6pPr>
            <a:lvl7pPr marL="914400" algn="l" rtl="0" fontAlgn="base">
              <a:lnSpc>
                <a:spcPct val="90000"/>
              </a:lnSpc>
              <a:spcBef>
                <a:spcPct val="0"/>
              </a:spcBef>
              <a:spcAft>
                <a:spcPct val="0"/>
              </a:spcAft>
              <a:defRPr sz="3600">
                <a:solidFill>
                  <a:srgbClr val="FFFFFF"/>
                </a:solidFill>
                <a:latin typeface="Corbel" panose="020B0503020204020204" pitchFamily="34" charset="0"/>
              </a:defRPr>
            </a:lvl7pPr>
            <a:lvl8pPr marL="1371600" algn="l" rtl="0" fontAlgn="base">
              <a:lnSpc>
                <a:spcPct val="90000"/>
              </a:lnSpc>
              <a:spcBef>
                <a:spcPct val="0"/>
              </a:spcBef>
              <a:spcAft>
                <a:spcPct val="0"/>
              </a:spcAft>
              <a:defRPr sz="3600">
                <a:solidFill>
                  <a:srgbClr val="FFFFFF"/>
                </a:solidFill>
                <a:latin typeface="Corbel" panose="020B0503020204020204" pitchFamily="34" charset="0"/>
              </a:defRPr>
            </a:lvl8pPr>
            <a:lvl9pPr marL="1828800" algn="l" rtl="0" fontAlgn="base">
              <a:lnSpc>
                <a:spcPct val="90000"/>
              </a:lnSpc>
              <a:spcBef>
                <a:spcPct val="0"/>
              </a:spcBef>
              <a:spcAft>
                <a:spcPct val="0"/>
              </a:spcAft>
              <a:defRPr sz="3600">
                <a:solidFill>
                  <a:srgbClr val="FFFFFF"/>
                </a:solidFill>
                <a:latin typeface="Corbel" panose="020B0503020204020204" pitchFamily="34" charset="0"/>
              </a:defRPr>
            </a:lvl9pPr>
          </a:lstStyle>
          <a:p>
            <a:pPr defTabSz="914400">
              <a:defRPr/>
            </a:pPr>
            <a:r>
              <a:rPr lang="es-ES" sz="3200" b="1" dirty="0">
                <a:solidFill>
                  <a:srgbClr val="002060"/>
                </a:solidFill>
              </a:rPr>
              <a:t>Un ejemplo: El trabajo de evaluación interna</a:t>
            </a:r>
          </a:p>
          <a:p>
            <a:pPr defTabSz="914400">
              <a:defRPr/>
            </a:pPr>
            <a:endParaRPr lang="es-ES" sz="3200" b="1" dirty="0">
              <a:solidFill>
                <a:srgbClr val="002060"/>
              </a:solidFill>
            </a:endParaRPr>
          </a:p>
          <a:p>
            <a:pPr defTabSz="914400">
              <a:defRPr/>
            </a:pPr>
            <a:r>
              <a:rPr lang="es-ES" sz="3200" b="1" dirty="0">
                <a:solidFill>
                  <a:srgbClr val="002060"/>
                </a:solidFill>
              </a:rPr>
              <a:t>ANÁLISIS FILÓSOFICO de un estímulo NO FILOSÓFICO </a:t>
            </a:r>
          </a:p>
        </p:txBody>
      </p:sp>
      <p:pic>
        <p:nvPicPr>
          <p:cNvPr id="19465" name="Imagen1">
            <a:extLst>
              <a:ext uri="{FF2B5EF4-FFF2-40B4-BE49-F238E27FC236}">
                <a16:creationId xmlns:a16="http://schemas.microsoft.com/office/drawing/2014/main" id="{7EBB3F34-F7C3-431C-B7A9-9EC181BCE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160" t="17445" b="20267"/>
          <a:stretch>
            <a:fillRect/>
          </a:stretch>
        </p:blipFill>
        <p:spPr bwMode="auto">
          <a:xfrm>
            <a:off x="606425" y="3049588"/>
            <a:ext cx="5489575"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ítulo 1">
            <a:extLst>
              <a:ext uri="{FF2B5EF4-FFF2-40B4-BE49-F238E27FC236}">
                <a16:creationId xmlns:a16="http://schemas.microsoft.com/office/drawing/2014/main" id="{F42AE28F-8A8D-47B1-A6C5-4F0518AFBC36}"/>
              </a:ext>
            </a:extLst>
          </p:cNvPr>
          <p:cNvSpPr txBox="1">
            <a:spLocks noChangeArrowheads="1"/>
          </p:cNvSpPr>
          <p:nvPr/>
        </p:nvSpPr>
        <p:spPr bwMode="auto">
          <a:xfrm>
            <a:off x="6815138" y="3252788"/>
            <a:ext cx="5032375" cy="3052762"/>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just" eaLnBrk="1" fontAlgn="auto" hangingPunct="1">
              <a:spcBef>
                <a:spcPct val="0"/>
              </a:spcBef>
              <a:spcAft>
                <a:spcPts val="0"/>
              </a:spcAft>
              <a:buFont typeface="Arial" panose="020B0604020202020204" pitchFamily="34" charset="0"/>
              <a:buNone/>
              <a:defRPr/>
            </a:pPr>
            <a:r>
              <a:rPr lang="es-ES" sz="2000" dirty="0">
                <a:latin typeface="+mn-lt"/>
              </a:rPr>
              <a:t>La imagen que he seleccionado como estímulo filosófico es una pintada realizada en un muro en la calle Doctor José Luis Santamaría, en la localidad española de Burgos, fotografiada por mí el viernes 16 de marzo de 2018. El autor no ha firmado con su nombre ni con ningún tipo de seña identificativa, por lo que es completamente desconocido.</a:t>
            </a:r>
          </a:p>
        </p:txBody>
      </p:sp>
      <p:sp>
        <p:nvSpPr>
          <p:cNvPr id="8" name="Título 1">
            <a:extLst>
              <a:ext uri="{FF2B5EF4-FFF2-40B4-BE49-F238E27FC236}">
                <a16:creationId xmlns:a16="http://schemas.microsoft.com/office/drawing/2014/main" id="{5141012F-8782-48CB-96C1-E9BD62EBF63E}"/>
              </a:ext>
            </a:extLst>
          </p:cNvPr>
          <p:cNvSpPr txBox="1">
            <a:spLocks/>
          </p:cNvSpPr>
          <p:nvPr/>
        </p:nvSpPr>
        <p:spPr>
          <a:xfrm>
            <a:off x="782638" y="5673725"/>
            <a:ext cx="10626725" cy="1184275"/>
          </a:xfrm>
          <a:prstGeom prst="rect">
            <a:avLst/>
          </a:prstGeom>
        </p:spPr>
        <p:txBody>
          <a:bodyPr anchor="ctr">
            <a:normAutofit fontScale="77500" lnSpcReduction="20000"/>
          </a:bodyPr>
          <a:lstStyle>
            <a:lvl1pPr algn="l" rtl="0" eaLnBrk="0" fontAlgn="base" hangingPunct="0">
              <a:lnSpc>
                <a:spcPct val="90000"/>
              </a:lnSpc>
              <a:spcBef>
                <a:spcPct val="0"/>
              </a:spcBef>
              <a:spcAft>
                <a:spcPct val="0"/>
              </a:spcAft>
              <a:defRPr sz="3600" kern="1200" spc="-60">
                <a:solidFill>
                  <a:srgbClr val="FFFFFF"/>
                </a:solidFill>
                <a:latin typeface="+mj-lt"/>
                <a:ea typeface="+mj-ea"/>
                <a:cs typeface="+mj-cs"/>
              </a:defRPr>
            </a:lvl1pPr>
            <a:lvl2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2pPr>
            <a:lvl3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3pPr>
            <a:lvl4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4pPr>
            <a:lvl5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5pPr>
            <a:lvl6pPr marL="457200" algn="l" rtl="0" fontAlgn="base">
              <a:lnSpc>
                <a:spcPct val="90000"/>
              </a:lnSpc>
              <a:spcBef>
                <a:spcPct val="0"/>
              </a:spcBef>
              <a:spcAft>
                <a:spcPct val="0"/>
              </a:spcAft>
              <a:defRPr sz="3600">
                <a:solidFill>
                  <a:srgbClr val="FFFFFF"/>
                </a:solidFill>
                <a:latin typeface="Corbel" panose="020B0503020204020204" pitchFamily="34" charset="0"/>
              </a:defRPr>
            </a:lvl6pPr>
            <a:lvl7pPr marL="914400" algn="l" rtl="0" fontAlgn="base">
              <a:lnSpc>
                <a:spcPct val="90000"/>
              </a:lnSpc>
              <a:spcBef>
                <a:spcPct val="0"/>
              </a:spcBef>
              <a:spcAft>
                <a:spcPct val="0"/>
              </a:spcAft>
              <a:defRPr sz="3600">
                <a:solidFill>
                  <a:srgbClr val="FFFFFF"/>
                </a:solidFill>
                <a:latin typeface="Corbel" panose="020B0503020204020204" pitchFamily="34" charset="0"/>
              </a:defRPr>
            </a:lvl7pPr>
            <a:lvl8pPr marL="1371600" algn="l" rtl="0" fontAlgn="base">
              <a:lnSpc>
                <a:spcPct val="90000"/>
              </a:lnSpc>
              <a:spcBef>
                <a:spcPct val="0"/>
              </a:spcBef>
              <a:spcAft>
                <a:spcPct val="0"/>
              </a:spcAft>
              <a:defRPr sz="3600">
                <a:solidFill>
                  <a:srgbClr val="FFFFFF"/>
                </a:solidFill>
                <a:latin typeface="Corbel" panose="020B0503020204020204" pitchFamily="34" charset="0"/>
              </a:defRPr>
            </a:lvl8pPr>
            <a:lvl9pPr marL="1828800" algn="l" rtl="0" fontAlgn="base">
              <a:lnSpc>
                <a:spcPct val="90000"/>
              </a:lnSpc>
              <a:spcBef>
                <a:spcPct val="0"/>
              </a:spcBef>
              <a:spcAft>
                <a:spcPct val="0"/>
              </a:spcAft>
              <a:defRPr sz="3600">
                <a:solidFill>
                  <a:srgbClr val="FFFFFF"/>
                </a:solidFill>
                <a:latin typeface="Corbel" panose="020B0503020204020204" pitchFamily="34" charset="0"/>
              </a:defRPr>
            </a:lvl9pPr>
          </a:lstStyle>
          <a:p>
            <a:pPr defTabSz="914400">
              <a:defRPr/>
            </a:pPr>
            <a:r>
              <a:rPr lang="es-ES" sz="3200" b="1" i="1" dirty="0">
                <a:solidFill>
                  <a:srgbClr val="002060"/>
                </a:solidFill>
              </a:rPr>
              <a:t>Pregunta</a:t>
            </a:r>
            <a:r>
              <a:rPr lang="es-ES" sz="3200" b="1" dirty="0">
                <a:solidFill>
                  <a:srgbClr val="002060"/>
                </a:solidFill>
              </a:rPr>
              <a:t> que se hace el alumno:</a:t>
            </a:r>
          </a:p>
          <a:p>
            <a:pPr defTabSz="914400">
              <a:defRPr/>
            </a:pPr>
            <a:endParaRPr lang="es-ES" sz="3200" b="1" dirty="0">
              <a:solidFill>
                <a:srgbClr val="002060"/>
              </a:solidFill>
            </a:endParaRPr>
          </a:p>
          <a:p>
            <a:pPr defTabSz="914400">
              <a:defRPr/>
            </a:pPr>
            <a:r>
              <a:rPr lang="es-ES" sz="3200" b="1" dirty="0">
                <a:solidFill>
                  <a:srgbClr val="002060"/>
                </a:solidFill>
              </a:rPr>
              <a:t>Bienes materiales: </a:t>
            </a:r>
            <a:r>
              <a:rPr lang="es-ES" sz="3800" b="1" i="1" dirty="0">
                <a:solidFill>
                  <a:srgbClr val="002060"/>
                </a:solidFill>
              </a:rPr>
              <a:t>¿Nos liberan y nos hacen felices o nos esclavizan?</a:t>
            </a:r>
            <a:endParaRPr lang="es-ES" sz="3200" b="1" i="1" dirty="0">
              <a:solidFill>
                <a:srgbClr val="002060"/>
              </a:solidFill>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F0EB5638-83F4-47F6-B896-1D9A33F7D48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DDAAD721-17B5-4441-BDE5-DDD48DFA3A0E}"/>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2D3E57D0-62B8-42CC-BCBC-EBD379C15042}"/>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0485" name="Group 10" descr="&quot;&quot;">
            <a:extLst>
              <a:ext uri="{FF2B5EF4-FFF2-40B4-BE49-F238E27FC236}">
                <a16:creationId xmlns:a16="http://schemas.microsoft.com/office/drawing/2014/main" id="{237BE706-D2C5-4D9D-A8AE-A89CEE210E83}"/>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861DEB3D-702F-4189-B757-DE04E7A3427C}"/>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38F88CBF-0A2A-4D87-A323-334C6940FB50}"/>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3FFB9078-4929-4E67-B51D-EB98FAAEE659}"/>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372134C1-761B-48D4-837A-F04F97D9EB8D}"/>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B297B322-01EC-432B-A017-99623565AC2E}"/>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E954A8FE-9F6E-4856-9EAD-C1926796EE05}"/>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0EEFF07E-F7B5-4FA2-AFDF-B3B6D809842F}"/>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614A197D-17FA-492E-84B2-1C59E97F9F83}"/>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4F69BD49-18B6-4ADD-B093-89A81C0FE4D1}"/>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2F488AED-BD46-42E7-852F-88FE5352AD7C}"/>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04AD587F-F3FC-4D72-ABA3-83EB4E837994}"/>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52F0AFF0-0847-47BE-99B6-41A7DCE89FEF}"/>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EEBDD2DA-DA5E-4822-AB8D-A37CF3AB9685}"/>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4FA575D8-68F9-4C1D-B3B2-2A89C8490497}"/>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BA88A5AF-CB82-40D9-88C4-733684998811}"/>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17605B53-792B-4684-82BC-1E5075B6A56C}"/>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77475442-8CF5-47AB-913A-BC295F84A8D6}"/>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B048BA5F-CA12-4034-9AA8-F7178D538E37}"/>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1689BE11-C3FC-40D2-AE94-79DCF48F3CE4}"/>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77FDB3BE-B4F0-46BF-9BDC-A01069C0C001}"/>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B47D9D3A-7A61-441A-85C4-32A752DFBDEF}"/>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C2A99102-0ECD-4778-8625-89B5AD70A974}"/>
              </a:ext>
            </a:extLst>
          </p:cNvPr>
          <p:cNvSpPr txBox="1">
            <a:spLocks noChangeArrowheads="1"/>
          </p:cNvSpPr>
          <p:nvPr/>
        </p:nvSpPr>
        <p:spPr bwMode="auto">
          <a:xfrm>
            <a:off x="889000" y="1206500"/>
            <a:ext cx="11033125" cy="4706938"/>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endParaRPr lang="es-ES" altLang="es-ES" sz="3600" dirty="0">
              <a:solidFill>
                <a:srgbClr val="080808"/>
              </a:solidFill>
              <a:latin typeface="+mn-lt"/>
            </a:endParaRPr>
          </a:p>
        </p:txBody>
      </p:sp>
      <p:sp>
        <p:nvSpPr>
          <p:cNvPr id="5128" name="Título 1">
            <a:extLst>
              <a:ext uri="{FF2B5EF4-FFF2-40B4-BE49-F238E27FC236}">
                <a16:creationId xmlns:a16="http://schemas.microsoft.com/office/drawing/2014/main" id="{EFB2935F-BC13-4DBE-A49B-37DEA8B3CC5B}"/>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Historia (NS y NM)</a:t>
            </a:r>
            <a:endParaRPr lang="es-ES" altLang="es-ES" sz="6000" b="1" i="1" dirty="0">
              <a:latin typeface="+mj-lt"/>
            </a:endParaRPr>
          </a:p>
        </p:txBody>
      </p:sp>
      <p:graphicFrame>
        <p:nvGraphicFramePr>
          <p:cNvPr id="4" name="Marcador de contenido 2">
            <a:extLst>
              <a:ext uri="{FF2B5EF4-FFF2-40B4-BE49-F238E27FC236}">
                <a16:creationId xmlns:a16="http://schemas.microsoft.com/office/drawing/2014/main" id="{6A57D3CE-C251-41D7-8F43-DBCA98809607}"/>
              </a:ext>
            </a:extLst>
          </p:cNvPr>
          <p:cNvGraphicFramePr>
            <a:graphicFrameLocks noGrp="1"/>
          </p:cNvGraphicFramePr>
          <p:nvPr>
            <p:ph idx="1"/>
          </p:nvPr>
        </p:nvGraphicFramePr>
        <p:xfrm>
          <a:off x="1286933" y="2567976"/>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a:extLst>
              <a:ext uri="{FF2B5EF4-FFF2-40B4-BE49-F238E27FC236}">
                <a16:creationId xmlns:a16="http://schemas.microsoft.com/office/drawing/2014/main" id="{C98ABAC9-53D3-4F41-A25E-1F5F9371C622}"/>
              </a:ext>
            </a:extLst>
          </p:cNvPr>
          <p:cNvSpPr txBox="1">
            <a:spLocks/>
          </p:cNvSpPr>
          <p:nvPr/>
        </p:nvSpPr>
        <p:spPr>
          <a:xfrm>
            <a:off x="868363" y="1271588"/>
            <a:ext cx="10812462" cy="1100137"/>
          </a:xfrm>
          <a:prstGeom prst="rect">
            <a:avLst/>
          </a:prstGeom>
        </p:spPr>
        <p:txBody>
          <a:bodyPr anchor="ctr">
            <a:normAutofit fontScale="92500"/>
          </a:bodyPr>
          <a:lstStyle>
            <a:lvl1pPr algn="l" rtl="0" eaLnBrk="0" fontAlgn="base" hangingPunct="0">
              <a:lnSpc>
                <a:spcPct val="90000"/>
              </a:lnSpc>
              <a:spcBef>
                <a:spcPct val="0"/>
              </a:spcBef>
              <a:spcAft>
                <a:spcPct val="0"/>
              </a:spcAft>
              <a:defRPr sz="3600" kern="1200" spc="-60">
                <a:solidFill>
                  <a:srgbClr val="FFFFFF"/>
                </a:solidFill>
                <a:latin typeface="+mj-lt"/>
                <a:ea typeface="+mj-ea"/>
                <a:cs typeface="+mj-cs"/>
              </a:defRPr>
            </a:lvl1pPr>
            <a:lvl2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2pPr>
            <a:lvl3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3pPr>
            <a:lvl4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4pPr>
            <a:lvl5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5pPr>
            <a:lvl6pPr marL="457200" algn="l" rtl="0" fontAlgn="base">
              <a:lnSpc>
                <a:spcPct val="90000"/>
              </a:lnSpc>
              <a:spcBef>
                <a:spcPct val="0"/>
              </a:spcBef>
              <a:spcAft>
                <a:spcPct val="0"/>
              </a:spcAft>
              <a:defRPr sz="3600">
                <a:solidFill>
                  <a:srgbClr val="FFFFFF"/>
                </a:solidFill>
                <a:latin typeface="Corbel" panose="020B0503020204020204" pitchFamily="34" charset="0"/>
              </a:defRPr>
            </a:lvl6pPr>
            <a:lvl7pPr marL="914400" algn="l" rtl="0" fontAlgn="base">
              <a:lnSpc>
                <a:spcPct val="90000"/>
              </a:lnSpc>
              <a:spcBef>
                <a:spcPct val="0"/>
              </a:spcBef>
              <a:spcAft>
                <a:spcPct val="0"/>
              </a:spcAft>
              <a:defRPr sz="3600">
                <a:solidFill>
                  <a:srgbClr val="FFFFFF"/>
                </a:solidFill>
                <a:latin typeface="Corbel" panose="020B0503020204020204" pitchFamily="34" charset="0"/>
              </a:defRPr>
            </a:lvl7pPr>
            <a:lvl8pPr marL="1371600" algn="l" rtl="0" fontAlgn="base">
              <a:lnSpc>
                <a:spcPct val="90000"/>
              </a:lnSpc>
              <a:spcBef>
                <a:spcPct val="0"/>
              </a:spcBef>
              <a:spcAft>
                <a:spcPct val="0"/>
              </a:spcAft>
              <a:defRPr sz="3600">
                <a:solidFill>
                  <a:srgbClr val="FFFFFF"/>
                </a:solidFill>
                <a:latin typeface="Corbel" panose="020B0503020204020204" pitchFamily="34" charset="0"/>
              </a:defRPr>
            </a:lvl8pPr>
            <a:lvl9pPr marL="1828800" algn="l" rtl="0" fontAlgn="base">
              <a:lnSpc>
                <a:spcPct val="90000"/>
              </a:lnSpc>
              <a:spcBef>
                <a:spcPct val="0"/>
              </a:spcBef>
              <a:spcAft>
                <a:spcPct val="0"/>
              </a:spcAft>
              <a:defRPr sz="3600">
                <a:solidFill>
                  <a:srgbClr val="FFFFFF"/>
                </a:solidFill>
                <a:latin typeface="Corbel" panose="020B0503020204020204" pitchFamily="34" charset="0"/>
              </a:defRPr>
            </a:lvl9pPr>
          </a:lstStyle>
          <a:p>
            <a:pPr defTabSz="914400">
              <a:defRPr/>
            </a:pPr>
            <a:r>
              <a:rPr lang="es-ES" b="1" dirty="0">
                <a:solidFill>
                  <a:schemeClr val="tx1"/>
                </a:solidFill>
              </a:rPr>
              <a:t>Conceptos clave para la asignatura:</a:t>
            </a:r>
          </a:p>
          <a:p>
            <a:pPr defTabSz="914400">
              <a:defRPr/>
            </a:pPr>
            <a:r>
              <a:rPr lang="es-ES" b="1" dirty="0">
                <a:solidFill>
                  <a:schemeClr val="tx1"/>
                </a:solidFill>
              </a:rPr>
              <a:t>					¿qué estudiamos en esos temas?</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750A232D-1B7A-4E2F-AAED-1D10C7ADAFC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582DC952-E335-45C5-B51C-0E9435DD8D4D}"/>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1BA24A1A-E863-4459-9B8B-B372B1DAE950}"/>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1509" name="Group 10" descr="&quot;&quot;">
            <a:extLst>
              <a:ext uri="{FF2B5EF4-FFF2-40B4-BE49-F238E27FC236}">
                <a16:creationId xmlns:a16="http://schemas.microsoft.com/office/drawing/2014/main" id="{94F70946-777B-484D-AF6E-1A58BF1378D9}"/>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75A1A654-1070-42DD-B6C3-DB5ED8B372B2}"/>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084FA68F-8838-495C-A2E2-94C5A1646892}"/>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0BBE8BE4-E55D-4EF9-A7FA-CFE397CC9E51}"/>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0DFE2000-1A01-4486-89EA-6F40537D575D}"/>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FEF20B8C-548D-40C6-A42B-BE62E4CEB71D}"/>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5DE14122-B4E4-458B-8F69-B4EE662053D1}"/>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58539DD0-6197-4BF9-A1F8-BCFF0D4B8F6F}"/>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DD2AD60A-1FE6-4D38-AB81-47633DBFF421}"/>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0D6DFE07-5884-4617-85C0-0A311AF4D5DE}"/>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FF47289E-8B08-4E4B-8352-EBEEC7E81B1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C5310DBE-D09C-427F-8154-49BC79E59C52}"/>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D523230B-9B64-4A85-A0D6-E6E6949ED450}"/>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6568C7EB-D054-41D1-9381-84738E882D15}"/>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13571AA3-C212-4334-B22E-61B1C572037A}"/>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6EAFB9C1-4754-4743-B6F2-46DAA5D83EAC}"/>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F7581B94-02D7-4646-ABB1-852B520E8977}"/>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9E499FD5-C918-4F68-99C7-5BDAE8749336}"/>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3449EC41-F467-4238-A90F-9341F74B89E9}"/>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69DF914C-7EC5-42A0-84E3-2E7E223F1517}"/>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85FF4F2-EAD5-442F-BF8B-9F60473D9529}"/>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7D993B95-0E4D-4FE7-84B6-3E4DAEB13322}"/>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3DCE4A22-4C72-40DF-B53F-E8D03637DC57}"/>
              </a:ext>
            </a:extLst>
          </p:cNvPr>
          <p:cNvSpPr txBox="1">
            <a:spLocks noChangeArrowheads="1"/>
          </p:cNvSpPr>
          <p:nvPr/>
        </p:nvSpPr>
        <p:spPr bwMode="auto">
          <a:xfrm>
            <a:off x="3727450" y="255588"/>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Historia (NS y NM)</a:t>
            </a:r>
            <a:endParaRPr lang="es-ES" altLang="es-ES" sz="6000" b="1" i="1" dirty="0">
              <a:latin typeface="+mj-lt"/>
            </a:endParaRPr>
          </a:p>
        </p:txBody>
      </p:sp>
      <p:sp>
        <p:nvSpPr>
          <p:cNvPr id="4" name="Título 1">
            <a:extLst>
              <a:ext uri="{FF2B5EF4-FFF2-40B4-BE49-F238E27FC236}">
                <a16:creationId xmlns:a16="http://schemas.microsoft.com/office/drawing/2014/main" id="{25A08ACB-4B7B-4BEB-B6CF-5F5BDDF81C0D}"/>
              </a:ext>
            </a:extLst>
          </p:cNvPr>
          <p:cNvSpPr txBox="1">
            <a:spLocks/>
          </p:cNvSpPr>
          <p:nvPr/>
        </p:nvSpPr>
        <p:spPr>
          <a:xfrm>
            <a:off x="831850" y="1100138"/>
            <a:ext cx="6419850" cy="1450975"/>
          </a:xfrm>
          <a:prstGeom prst="rect">
            <a:avLst/>
          </a:prstGeom>
        </p:spPr>
        <p:txBody>
          <a:bodyPr anchor="ctr">
            <a:normAutofit fontScale="97500"/>
          </a:bodyPr>
          <a:lstStyle>
            <a:lvl1pPr algn="l" rtl="0" eaLnBrk="0" fontAlgn="base" hangingPunct="0">
              <a:lnSpc>
                <a:spcPct val="90000"/>
              </a:lnSpc>
              <a:spcBef>
                <a:spcPct val="0"/>
              </a:spcBef>
              <a:spcAft>
                <a:spcPct val="0"/>
              </a:spcAft>
              <a:defRPr sz="3600" kern="1200" spc="-60">
                <a:solidFill>
                  <a:srgbClr val="FFFFFF"/>
                </a:solidFill>
                <a:latin typeface="+mj-lt"/>
                <a:ea typeface="+mj-ea"/>
                <a:cs typeface="+mj-cs"/>
              </a:defRPr>
            </a:lvl1pPr>
            <a:lvl2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2pPr>
            <a:lvl3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3pPr>
            <a:lvl4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4pPr>
            <a:lvl5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5pPr>
            <a:lvl6pPr marL="457200" algn="l" rtl="0" fontAlgn="base">
              <a:lnSpc>
                <a:spcPct val="90000"/>
              </a:lnSpc>
              <a:spcBef>
                <a:spcPct val="0"/>
              </a:spcBef>
              <a:spcAft>
                <a:spcPct val="0"/>
              </a:spcAft>
              <a:defRPr sz="3600">
                <a:solidFill>
                  <a:srgbClr val="FFFFFF"/>
                </a:solidFill>
                <a:latin typeface="Corbel" panose="020B0503020204020204" pitchFamily="34" charset="0"/>
              </a:defRPr>
            </a:lvl6pPr>
            <a:lvl7pPr marL="914400" algn="l" rtl="0" fontAlgn="base">
              <a:lnSpc>
                <a:spcPct val="90000"/>
              </a:lnSpc>
              <a:spcBef>
                <a:spcPct val="0"/>
              </a:spcBef>
              <a:spcAft>
                <a:spcPct val="0"/>
              </a:spcAft>
              <a:defRPr sz="3600">
                <a:solidFill>
                  <a:srgbClr val="FFFFFF"/>
                </a:solidFill>
                <a:latin typeface="Corbel" panose="020B0503020204020204" pitchFamily="34" charset="0"/>
              </a:defRPr>
            </a:lvl7pPr>
            <a:lvl8pPr marL="1371600" algn="l" rtl="0" fontAlgn="base">
              <a:lnSpc>
                <a:spcPct val="90000"/>
              </a:lnSpc>
              <a:spcBef>
                <a:spcPct val="0"/>
              </a:spcBef>
              <a:spcAft>
                <a:spcPct val="0"/>
              </a:spcAft>
              <a:defRPr sz="3600">
                <a:solidFill>
                  <a:srgbClr val="FFFFFF"/>
                </a:solidFill>
                <a:latin typeface="Corbel" panose="020B0503020204020204" pitchFamily="34" charset="0"/>
              </a:defRPr>
            </a:lvl8pPr>
            <a:lvl9pPr marL="1828800" algn="l" rtl="0" fontAlgn="base">
              <a:lnSpc>
                <a:spcPct val="90000"/>
              </a:lnSpc>
              <a:spcBef>
                <a:spcPct val="0"/>
              </a:spcBef>
              <a:spcAft>
                <a:spcPct val="0"/>
              </a:spcAft>
              <a:defRPr sz="3600">
                <a:solidFill>
                  <a:srgbClr val="FFFFFF"/>
                </a:solidFill>
                <a:latin typeface="Corbel" panose="020B0503020204020204" pitchFamily="34" charset="0"/>
              </a:defRPr>
            </a:lvl9pPr>
          </a:lstStyle>
          <a:p>
            <a:pPr defTabSz="914400">
              <a:defRPr/>
            </a:pPr>
            <a:r>
              <a:rPr lang="es-ES" dirty="0">
                <a:solidFill>
                  <a:schemeClr val="tx1"/>
                </a:solidFill>
              </a:rPr>
              <a:t>¿Qué se pide en los exámenes?</a:t>
            </a:r>
          </a:p>
          <a:p>
            <a:pPr defTabSz="914400">
              <a:defRPr/>
            </a:pPr>
            <a:r>
              <a:rPr lang="es-ES" dirty="0">
                <a:solidFill>
                  <a:schemeClr val="tx1"/>
                </a:solidFill>
              </a:rPr>
              <a:t>¿Qué aprendemos?</a:t>
            </a:r>
            <a:endParaRPr lang="es-ES" dirty="0"/>
          </a:p>
        </p:txBody>
      </p:sp>
      <p:graphicFrame>
        <p:nvGraphicFramePr>
          <p:cNvPr id="5" name="Marcador de contenido 2">
            <a:extLst>
              <a:ext uri="{FF2B5EF4-FFF2-40B4-BE49-F238E27FC236}">
                <a16:creationId xmlns:a16="http://schemas.microsoft.com/office/drawing/2014/main" id="{B9FA75EF-368D-4FB4-8974-9A9EC93D9D2A}"/>
              </a:ext>
            </a:extLst>
          </p:cNvPr>
          <p:cNvGraphicFramePr>
            <a:graphicFrameLocks noGrp="1"/>
          </p:cNvGraphicFramePr>
          <p:nvPr>
            <p:ph idx="1"/>
          </p:nvPr>
        </p:nvGraphicFramePr>
        <p:xfrm>
          <a:off x="1742274" y="249208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F5426273-3C1C-4F4D-A903-995B369C955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94A2CC66-1ABB-4D77-95D6-2FEE00FA46C3}"/>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E9AD0C89-D05A-49FF-B14A-E13C3D0A0F0B}"/>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2533" name="Group 10" descr="&quot;&quot;">
            <a:extLst>
              <a:ext uri="{FF2B5EF4-FFF2-40B4-BE49-F238E27FC236}">
                <a16:creationId xmlns:a16="http://schemas.microsoft.com/office/drawing/2014/main" id="{C0640806-DBF1-4C65-A472-E387135C72D4}"/>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D102B15B-C0DC-4C27-ACB1-CC4B6F112BE3}"/>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75D595E4-8245-46B8-B703-25EFCA629666}"/>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D95F4A0C-121E-4697-9ABE-EB3CE8EDDA21}"/>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39316A3C-AD85-47EB-9340-2C301B74E793}"/>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42B8F8A6-BD1A-46E1-ABC8-6FB4F0676662}"/>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CDBFFD08-445D-492C-A42A-37BB7EBF1BAF}"/>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9C9F6118-B543-4C13-87D4-A2EF44069355}"/>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85EA53A9-1B6C-4FD9-9D81-0BAC56C04645}"/>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D1E19593-0BD9-4B1E-A447-3E69D39ED355}"/>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DE2D52F8-BC8D-4218-99AA-CD4AEF8745BF}"/>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E7923B47-D735-4E23-8DDB-DFB499FDE998}"/>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77756496-F9B6-4EF8-BC0D-0EC0A37C7979}"/>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95397047-1FA6-40DD-9663-BC4109796C9F}"/>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F69CA084-797A-45D9-8CDE-3924DA290D43}"/>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64C96AA6-D555-4ECE-89F8-8E99B4B7052F}"/>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4A461392-F4EE-4FE5-B57F-33F501464787}"/>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78CE01E2-2A28-4E82-8E81-37543587A8E2}"/>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27386D25-D368-47AA-AD80-1053A50B645A}"/>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41613746-B695-4BAD-A560-DDC435DB9377}"/>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CAC5C0CD-E445-41A3-AF23-FFBA6F2294CA}"/>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773CEE0A-2ACE-48D4-B181-5B060F6BD0C3}"/>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20A2E5C4-5712-476E-BFFF-11B628727632}"/>
              </a:ext>
            </a:extLst>
          </p:cNvPr>
          <p:cNvSpPr txBox="1">
            <a:spLocks noChangeArrowheads="1"/>
          </p:cNvSpPr>
          <p:nvPr/>
        </p:nvSpPr>
        <p:spPr bwMode="auto">
          <a:xfrm>
            <a:off x="758825" y="1339850"/>
            <a:ext cx="11033125" cy="1212850"/>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3600" b="1" i="1" dirty="0">
                <a:latin typeface="+mn-lt"/>
              </a:rPr>
              <a:t>Presentaciones</a:t>
            </a:r>
            <a:r>
              <a:rPr lang="es-ES" sz="3200" dirty="0">
                <a:latin typeface="+mn-lt"/>
              </a:rPr>
              <a:t>: a lo largo de los dos años del Programa del Diploma.</a:t>
            </a:r>
          </a:p>
        </p:txBody>
      </p:sp>
      <p:sp>
        <p:nvSpPr>
          <p:cNvPr id="5128" name="Título 1">
            <a:extLst>
              <a:ext uri="{FF2B5EF4-FFF2-40B4-BE49-F238E27FC236}">
                <a16:creationId xmlns:a16="http://schemas.microsoft.com/office/drawing/2014/main" id="{88342D45-7C11-4A42-B62F-E604660854B8}"/>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Inglés (NM)</a:t>
            </a:r>
            <a:endParaRPr lang="es-ES" altLang="es-ES" sz="6000" b="1" i="1" dirty="0">
              <a:latin typeface="+mj-lt"/>
            </a:endParaRPr>
          </a:p>
        </p:txBody>
      </p:sp>
      <p:pic>
        <p:nvPicPr>
          <p:cNvPr id="22537" name="Imagen 1">
            <a:extLst>
              <a:ext uri="{FF2B5EF4-FFF2-40B4-BE49-F238E27FC236}">
                <a16:creationId xmlns:a16="http://schemas.microsoft.com/office/drawing/2014/main" id="{6CCB4E9E-B0C0-4C98-AA05-FAE0D2C7E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4175" y="3178175"/>
            <a:ext cx="2801938"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ítulo 1">
            <a:extLst>
              <a:ext uri="{FF2B5EF4-FFF2-40B4-BE49-F238E27FC236}">
                <a16:creationId xmlns:a16="http://schemas.microsoft.com/office/drawing/2014/main" id="{1AFAA8FD-9AFA-4F31-89F0-1B2E0F471AE9}"/>
              </a:ext>
            </a:extLst>
          </p:cNvPr>
          <p:cNvSpPr txBox="1">
            <a:spLocks noChangeArrowheads="1"/>
          </p:cNvSpPr>
          <p:nvPr/>
        </p:nvSpPr>
        <p:spPr bwMode="auto">
          <a:xfrm>
            <a:off x="1077913" y="2979738"/>
            <a:ext cx="7724775" cy="3451225"/>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2400" dirty="0">
                <a:latin typeface="+mn-lt"/>
              </a:rPr>
              <a:t>El </a:t>
            </a:r>
            <a:r>
              <a:rPr lang="es-ES" b="1" i="1" dirty="0">
                <a:latin typeface="+mn-lt"/>
              </a:rPr>
              <a:t>primer año</a:t>
            </a:r>
            <a:r>
              <a:rPr lang="es-ES" sz="2400" dirty="0">
                <a:latin typeface="+mn-lt"/>
              </a:rPr>
              <a:t> han de hacer dos exposiciones en clase: </a:t>
            </a:r>
          </a:p>
          <a:p>
            <a:pPr marL="0" indent="0" eaLnBrk="1" fontAlgn="auto" hangingPunct="1">
              <a:spcBef>
                <a:spcPct val="0"/>
              </a:spcBef>
              <a:spcAft>
                <a:spcPts val="0"/>
              </a:spcAft>
              <a:buFont typeface="Arial" panose="020B0604020202020204" pitchFamily="34" charset="0"/>
              <a:buNone/>
              <a:defRPr/>
            </a:pPr>
            <a:endParaRPr lang="es-ES" sz="2400" dirty="0">
              <a:latin typeface="+mn-lt"/>
            </a:endParaRPr>
          </a:p>
          <a:p>
            <a:pPr eaLnBrk="1" fontAlgn="auto" hangingPunct="1">
              <a:spcBef>
                <a:spcPct val="0"/>
              </a:spcBef>
              <a:spcAft>
                <a:spcPts val="0"/>
              </a:spcAft>
              <a:buFont typeface="Wingdings" panose="05000000000000000000" pitchFamily="2" charset="2"/>
              <a:buChar char="ü"/>
              <a:defRPr/>
            </a:pPr>
            <a:r>
              <a:rPr lang="es-ES" sz="2400" dirty="0">
                <a:latin typeface="+mn-lt"/>
              </a:rPr>
              <a:t>Sobre un tema de su interés. </a:t>
            </a:r>
          </a:p>
          <a:p>
            <a:pPr eaLnBrk="1" fontAlgn="auto" hangingPunct="1">
              <a:spcBef>
                <a:spcPct val="0"/>
              </a:spcBef>
              <a:spcAft>
                <a:spcPts val="0"/>
              </a:spcAft>
              <a:buFont typeface="Wingdings" panose="05000000000000000000" pitchFamily="2" charset="2"/>
              <a:buChar char="ü"/>
              <a:defRPr/>
            </a:pPr>
            <a:endParaRPr lang="es-ES" sz="2400" dirty="0">
              <a:latin typeface="+mn-lt"/>
            </a:endParaRPr>
          </a:p>
          <a:p>
            <a:pPr marL="0" indent="0" eaLnBrk="1" fontAlgn="auto" hangingPunct="1">
              <a:spcBef>
                <a:spcPct val="0"/>
              </a:spcBef>
              <a:spcAft>
                <a:spcPts val="0"/>
              </a:spcAft>
              <a:buNone/>
              <a:defRPr/>
            </a:pPr>
            <a:endParaRPr lang="es-ES" sz="2400" dirty="0">
              <a:latin typeface="+mn-lt"/>
            </a:endParaRPr>
          </a:p>
          <a:p>
            <a:pPr eaLnBrk="1" fontAlgn="auto" hangingPunct="1">
              <a:spcBef>
                <a:spcPct val="0"/>
              </a:spcBef>
              <a:spcAft>
                <a:spcPts val="0"/>
              </a:spcAft>
              <a:buFont typeface="Wingdings" panose="05000000000000000000" pitchFamily="2" charset="2"/>
              <a:buChar char="ü"/>
              <a:defRPr/>
            </a:pPr>
            <a:r>
              <a:rPr lang="es-ES" sz="2400" dirty="0">
                <a:latin typeface="+mn-lt"/>
              </a:rPr>
              <a:t>Sobre un libro clásico de Literatura Inglesa y presentarlo a la clase (líneas argumentales, qué significó en su momento, crítica literaria y opinión personal).</a:t>
            </a: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24FBC49C-F5E8-4D05-9616-1CE20FDF9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44313CBF-9475-4607-8B78-6C2EFA036FE5}"/>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900722AD-3CF5-4C08-870F-ACB0109F6C45}"/>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3557" name="Group 10" descr="&quot;&quot;">
            <a:extLst>
              <a:ext uri="{FF2B5EF4-FFF2-40B4-BE49-F238E27FC236}">
                <a16:creationId xmlns:a16="http://schemas.microsoft.com/office/drawing/2014/main" id="{0C2F94BB-8BDA-4866-8F26-BC0824967E23}"/>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FABCBEE2-4162-413D-9D3C-E09BFBE5D968}"/>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D163DD4D-5996-4323-AF4B-7E0EC2E60146}"/>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16798CAC-CCF1-4001-80D6-B78B3F94C8A8}"/>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350936EB-DD41-43C3-91D3-7B90A40DF0AA}"/>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B6D47D6D-6830-458A-97B3-1C71A9A910AF}"/>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2211C5B3-16B5-409A-A88A-E157FD4FD0F6}"/>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4190C0A4-EA94-4029-A2D3-BB4815FA7F6A}"/>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17486093-B2C3-45C1-8A62-EF8D75DB735C}"/>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6A278C67-BBDC-4F4B-8C58-8CA0FF7A66D5}"/>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98E74B1C-8CF0-4405-807A-74D0B1C43DA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03A0F279-36CA-4CA9-8A25-E923E0F5BA53}"/>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B4532E00-9213-4653-A9C2-DB8301CE96B1}"/>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9810153A-8152-435B-B561-E135381FC963}"/>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AEA9C457-BA64-4D11-9211-DF2FAAC9150B}"/>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BEA2B7EE-AF69-447D-B143-8957773CC430}"/>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9647FE83-AB13-4A1F-9D7F-FA2AF395683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C720D267-F55D-43E0-B8D9-7BDA5479A85A}"/>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63121AA8-9B67-4FFC-9963-4582917FA2A4}"/>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332F9F99-B888-4018-B7A2-BE1093063E98}"/>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92836D4-AE1F-4F46-80B0-44DD079DAB41}"/>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7D5BDEA1-82E0-46DF-B030-D135E1082FB0}"/>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5A428AD5-17E5-4B21-A50D-7C99902C31A0}"/>
              </a:ext>
            </a:extLst>
          </p:cNvPr>
          <p:cNvSpPr txBox="1">
            <a:spLocks noChangeArrowheads="1"/>
          </p:cNvSpPr>
          <p:nvPr/>
        </p:nvSpPr>
        <p:spPr bwMode="auto">
          <a:xfrm>
            <a:off x="758825" y="1206500"/>
            <a:ext cx="11033125" cy="873125"/>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3600" b="1" i="1" dirty="0">
                <a:latin typeface="+mn-lt"/>
              </a:rPr>
              <a:t>Presentaciones</a:t>
            </a:r>
            <a:endParaRPr lang="es-ES" sz="3200" dirty="0">
              <a:latin typeface="+mn-lt"/>
            </a:endParaRPr>
          </a:p>
        </p:txBody>
      </p:sp>
      <p:sp>
        <p:nvSpPr>
          <p:cNvPr id="5128" name="Título 1">
            <a:extLst>
              <a:ext uri="{FF2B5EF4-FFF2-40B4-BE49-F238E27FC236}">
                <a16:creationId xmlns:a16="http://schemas.microsoft.com/office/drawing/2014/main" id="{1D81178A-A5B5-4075-A297-E7390D2825DC}"/>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Inglés (NM)</a:t>
            </a:r>
            <a:endParaRPr lang="es-ES" altLang="es-ES" sz="6000" b="1" i="1" dirty="0">
              <a:latin typeface="+mj-lt"/>
            </a:endParaRPr>
          </a:p>
        </p:txBody>
      </p:sp>
      <p:sp>
        <p:nvSpPr>
          <p:cNvPr id="3" name="Título 1">
            <a:extLst>
              <a:ext uri="{FF2B5EF4-FFF2-40B4-BE49-F238E27FC236}">
                <a16:creationId xmlns:a16="http://schemas.microsoft.com/office/drawing/2014/main" id="{4A802298-640C-4B43-9A3D-4B48F85A4622}"/>
              </a:ext>
            </a:extLst>
          </p:cNvPr>
          <p:cNvSpPr txBox="1">
            <a:spLocks noChangeArrowheads="1"/>
          </p:cNvSpPr>
          <p:nvPr/>
        </p:nvSpPr>
        <p:spPr bwMode="auto">
          <a:xfrm>
            <a:off x="1368425" y="2068513"/>
            <a:ext cx="10093325" cy="1527175"/>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2400" dirty="0">
                <a:latin typeface="+mn-lt"/>
              </a:rPr>
              <a:t>El </a:t>
            </a:r>
            <a:r>
              <a:rPr lang="es-ES" b="1" i="1" dirty="0">
                <a:latin typeface="+mn-lt"/>
              </a:rPr>
              <a:t>segund0 año</a:t>
            </a:r>
            <a:r>
              <a:rPr lang="es-ES" sz="2400" dirty="0">
                <a:latin typeface="+mn-lt"/>
              </a:rPr>
              <a:t> han de hacer dos exposiciones de carácter exclusivamente oral sobre uno de los temas propuestos en el Programa del Diploma (ensayo para la evaluación interna) </a:t>
            </a:r>
          </a:p>
        </p:txBody>
      </p:sp>
      <p:pic>
        <p:nvPicPr>
          <p:cNvPr id="23562" name="Imagen 3">
            <a:extLst>
              <a:ext uri="{FF2B5EF4-FFF2-40B4-BE49-F238E27FC236}">
                <a16:creationId xmlns:a16="http://schemas.microsoft.com/office/drawing/2014/main" id="{63883003-0A2F-440E-A39B-66FF3DC9B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1263" y="3587750"/>
            <a:ext cx="3705225"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65B50C18-C315-4532-B080-6B304EB6B18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3CE26C8B-4C0B-4A91-8329-D937B9926DA5}"/>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4380FF2E-3957-488D-BA46-F3D51C0F5FEB}"/>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4581" name="Group 10" descr="&quot;&quot;">
            <a:extLst>
              <a:ext uri="{FF2B5EF4-FFF2-40B4-BE49-F238E27FC236}">
                <a16:creationId xmlns:a16="http://schemas.microsoft.com/office/drawing/2014/main" id="{584B2388-832C-43DA-924F-89977B772819}"/>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E4AF4592-CB1E-4AD4-81FD-3C9D87A251B9}"/>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2AC97007-F329-4EC5-918C-02972C214008}"/>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8392C0F6-EB1F-4E14-B3D4-CCD6923E1AA8}"/>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72C2AB7C-6F43-4451-BC27-99908C155279}"/>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3532F713-3E2D-466F-882D-5C1AC5291AFC}"/>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C3ABD59D-52F5-405A-9995-DC12136D5E77}"/>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97E868EA-2199-405B-AE24-4132E05732A0}"/>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84C3DC33-E235-49C3-9A9E-F16E0DC42532}"/>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BD22E314-FFA3-410F-BA2D-575E7D054385}"/>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FA16190B-C82C-4CCB-AD28-E9832EF3A732}"/>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BE7B50CE-5C82-45E0-BFFB-A6DADE985B5D}"/>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D84092E0-87FD-4B21-8C2A-0A4BE85E7DD9}"/>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521F9DB5-7DF5-46A1-8DED-32229E08EA0E}"/>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22802C7A-A961-4345-BA71-C1AA37B45387}"/>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4E9D270C-212F-4A24-8F45-B94A5C14404C}"/>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8703DD14-6D9A-4BB5-B46E-D3BFC543834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FA22F6A6-8224-4741-90B3-A6335B582D79}"/>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6F51589A-61A8-4033-8680-1028C991E513}"/>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94CFF7A6-47FE-46CE-A967-A37B0351D360}"/>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1DA72EE8-9A56-4610-A46F-0F809A8773D8}"/>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958BD303-3511-4B63-86CF-B81470499B9D}"/>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ACC79FBB-3014-47E9-B3A3-A880D9E0B84A}"/>
              </a:ext>
            </a:extLst>
          </p:cNvPr>
          <p:cNvSpPr txBox="1">
            <a:spLocks noChangeArrowheads="1"/>
          </p:cNvSpPr>
          <p:nvPr/>
        </p:nvSpPr>
        <p:spPr bwMode="auto">
          <a:xfrm>
            <a:off x="606425" y="36195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SISTEMAS AMBIENTALES Y SOCIEDADES (NM)</a:t>
            </a:r>
            <a:endParaRPr lang="es-ES" altLang="es-ES" sz="6000" b="1" i="1" dirty="0">
              <a:latin typeface="+mj-lt"/>
            </a:endParaRPr>
          </a:p>
        </p:txBody>
      </p:sp>
      <p:pic>
        <p:nvPicPr>
          <p:cNvPr id="3" name="Picture 3" descr="Una bombilla multicolor con iconos de empresa">
            <a:extLst>
              <a:ext uri="{FF2B5EF4-FFF2-40B4-BE49-F238E27FC236}">
                <a16:creationId xmlns:a16="http://schemas.microsoft.com/office/drawing/2014/main" id="{714E0DBA-D563-4441-84EA-5399C9CA5854}"/>
              </a:ext>
            </a:extLst>
          </p:cNvPr>
          <p:cNvPicPr>
            <a:picLocks noChangeAspect="1"/>
          </p:cNvPicPr>
          <p:nvPr/>
        </p:nvPicPr>
        <p:blipFill rotWithShape="1">
          <a:blip r:embed="rId2"/>
          <a:srcRect t="26431" r="-2" b="26580"/>
          <a:stretch/>
        </p:blipFill>
        <p:spPr>
          <a:xfrm>
            <a:off x="621212" y="1932951"/>
            <a:ext cx="11556000" cy="3799427"/>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24585" name="Subtítulo 2">
            <a:extLst>
              <a:ext uri="{FF2B5EF4-FFF2-40B4-BE49-F238E27FC236}">
                <a16:creationId xmlns:a16="http://schemas.microsoft.com/office/drawing/2014/main" id="{9165EE50-2843-4A84-9504-7CA08A7A4121}"/>
              </a:ext>
            </a:extLst>
          </p:cNvPr>
          <p:cNvSpPr txBox="1">
            <a:spLocks/>
          </p:cNvSpPr>
          <p:nvPr/>
        </p:nvSpPr>
        <p:spPr bwMode="auto">
          <a:xfrm>
            <a:off x="1349375" y="1265238"/>
            <a:ext cx="9493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2563" indent="-182563">
              <a:lnSpc>
                <a:spcPct val="90000"/>
              </a:lnSpc>
              <a:spcBef>
                <a:spcPts val="1200"/>
              </a:spcBef>
              <a:buClr>
                <a:schemeClr val="accent1"/>
              </a:buClr>
              <a:buFont typeface="Wingdings 2" panose="05020102010507070707" pitchFamily="18" charset="2"/>
              <a:buChar char=""/>
              <a:defRPr sz="2000">
                <a:solidFill>
                  <a:srgbClr val="595959"/>
                </a:solidFill>
                <a:latin typeface="Corbel" panose="020B0503020204020204" pitchFamily="34" charset="0"/>
              </a:defRPr>
            </a:lvl1pPr>
            <a:lvl2pPr marL="685800" indent="-182563">
              <a:lnSpc>
                <a:spcPct val="90000"/>
              </a:lnSpc>
              <a:spcBef>
                <a:spcPts val="250"/>
              </a:spcBef>
              <a:spcAft>
                <a:spcPts val="250"/>
              </a:spcAft>
              <a:buClr>
                <a:schemeClr val="accent1"/>
              </a:buClr>
              <a:buFont typeface="Wingdings 2" panose="05020102010507070707" pitchFamily="18" charset="2"/>
              <a:buChar char=""/>
              <a:defRPr>
                <a:solidFill>
                  <a:srgbClr val="595959"/>
                </a:solidFill>
                <a:latin typeface="Corbel" panose="020B0503020204020204" pitchFamily="34" charset="0"/>
              </a:defRPr>
            </a:lvl2pPr>
            <a:lvl3pPr marL="1143000" indent="-182563">
              <a:lnSpc>
                <a:spcPct val="90000"/>
              </a:lnSpc>
              <a:spcBef>
                <a:spcPts val="250"/>
              </a:spcBef>
              <a:spcAft>
                <a:spcPts val="250"/>
              </a:spcAft>
              <a:buClr>
                <a:schemeClr val="accent1"/>
              </a:buClr>
              <a:buFont typeface="Wingdings 2" panose="05020102010507070707" pitchFamily="18" charset="2"/>
              <a:buChar char=""/>
              <a:defRPr sz="1600">
                <a:solidFill>
                  <a:srgbClr val="595959"/>
                </a:solidFill>
                <a:latin typeface="Corbel" panose="020B0503020204020204" pitchFamily="34" charset="0"/>
              </a:defRPr>
            </a:lvl3pPr>
            <a:lvl4pPr marL="1600200" indent="-182563">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4pPr>
            <a:lvl5pPr marL="2057400" indent="-182563">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5pPr>
            <a:lvl6pPr marL="2514600" indent="-182563"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6pPr>
            <a:lvl7pPr marL="2971800" indent="-182563"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7pPr>
            <a:lvl8pPr marL="3429000" indent="-182563"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8pPr>
            <a:lvl9pPr marL="3886200" indent="-182563"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9pPr>
          </a:lstStyle>
          <a:p>
            <a:pPr defTabSz="914400"/>
            <a:r>
              <a:rPr lang="es-ES" altLang="es-ES">
                <a:solidFill>
                  <a:schemeClr val="tx1"/>
                </a:solidFill>
              </a:rPr>
              <a:t>Una asignatura para entender el mundo</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AE6F7494-6441-4845-8A83-4C694562DF2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34979445-1D54-49A8-851B-AD3B8262ECA8}"/>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EE407D8D-AE91-4C5A-BA8A-0D744A07D2EC}"/>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5605" name="Group 10" descr="&quot;&quot;">
            <a:extLst>
              <a:ext uri="{FF2B5EF4-FFF2-40B4-BE49-F238E27FC236}">
                <a16:creationId xmlns:a16="http://schemas.microsoft.com/office/drawing/2014/main" id="{4F7D94FC-19FB-4EAF-94EB-E7DB3543B489}"/>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48DB1A7C-E758-44CE-85B0-5D65914CA808}"/>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49D578FC-C832-41DB-92B6-39E1FC1FB4FD}"/>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FE6CBD1B-B502-4FA1-A5B1-2926F839EF1F}"/>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CDDFA9FB-D929-4057-AA4C-4195A8A1B340}"/>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B6A7C617-C2D1-4C77-A0CC-35E28A28C288}"/>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F185B15D-2BC2-4E37-8936-3D14922CEF5F}"/>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D03EA582-99C0-4AF8-9BD2-B77096F290CC}"/>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E454B63D-EBCE-426F-9FE9-23D042AF1C3C}"/>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960E1C02-E314-401A-94AC-C0CFF2AF0A76}"/>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7AEFCC9B-BA44-4AC0-AB3D-04E3D44F94DE}"/>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1DD68CA8-4754-41C4-9F5D-38D9C354EEEF}"/>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09F2DC80-45D7-4FDC-BBB4-7797299B6E3D}"/>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0B7EE6AF-CC8A-489D-B23D-B458D6CC56C3}"/>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28A2D434-14E5-42ED-834B-CF8C1060D02E}"/>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7C399C18-03FB-47D9-883B-5DF98F56602D}"/>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9D61B3B7-1DB8-4B4A-B8DB-290C9B1C7513}"/>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05D5EA66-1977-4528-B024-6AA2998CBC23}"/>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801EFCD0-A0C7-42F9-A396-B120F51665FD}"/>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CC902C19-35F8-4C80-9D20-5A6FA00CEE49}"/>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CAD8494-EFF5-4B23-88CF-5D00D9222907}"/>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B63A952D-88EA-4054-A1E5-54D864683077}"/>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E1E5810D-BF92-469C-9D92-44A719BF6801}"/>
              </a:ext>
            </a:extLst>
          </p:cNvPr>
          <p:cNvSpPr txBox="1">
            <a:spLocks noChangeArrowheads="1"/>
          </p:cNvSpPr>
          <p:nvPr/>
        </p:nvSpPr>
        <p:spPr bwMode="auto">
          <a:xfrm>
            <a:off x="606425" y="36195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SISTEMAS AMBIENTALES Y SOCIEDADES (NM)</a:t>
            </a:r>
            <a:endParaRPr lang="es-ES" altLang="es-ES" sz="6000" b="1" i="1" dirty="0">
              <a:latin typeface="+mj-lt"/>
            </a:endParaRPr>
          </a:p>
        </p:txBody>
      </p:sp>
      <p:pic>
        <p:nvPicPr>
          <p:cNvPr id="25608" name="Imagen 5">
            <a:extLst>
              <a:ext uri="{FF2B5EF4-FFF2-40B4-BE49-F238E27FC236}">
                <a16:creationId xmlns:a16="http://schemas.microsoft.com/office/drawing/2014/main" id="{DA73A0B4-90BF-4674-8338-2C106D5C8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600" y="1192213"/>
            <a:ext cx="3683000" cy="205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Imagen 7">
            <a:extLst>
              <a:ext uri="{FF2B5EF4-FFF2-40B4-BE49-F238E27FC236}">
                <a16:creationId xmlns:a16="http://schemas.microsoft.com/office/drawing/2014/main" id="{DFD9B1A1-9610-4FD0-9467-5734335EDD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0" y="1262063"/>
            <a:ext cx="2262188" cy="226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Imagen 9">
            <a:extLst>
              <a:ext uri="{FF2B5EF4-FFF2-40B4-BE49-F238E27FC236}">
                <a16:creationId xmlns:a16="http://schemas.microsoft.com/office/drawing/2014/main" id="{270E2E57-9D34-4BDD-B574-B0C9FFBD88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2925" y="1262063"/>
            <a:ext cx="2973388"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Imagen 7" descr="Diagrama, Mapa&#10;&#10;Descripción generada automáticamente">
            <a:extLst>
              <a:ext uri="{FF2B5EF4-FFF2-40B4-BE49-F238E27FC236}">
                <a16:creationId xmlns:a16="http://schemas.microsoft.com/office/drawing/2014/main" id="{CA502F1D-BE65-47B5-9C5C-3EE1192C85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588" y="3400425"/>
            <a:ext cx="2398712"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Imagen 6">
            <a:extLst>
              <a:ext uri="{FF2B5EF4-FFF2-40B4-BE49-F238E27FC236}">
                <a16:creationId xmlns:a16="http://schemas.microsoft.com/office/drawing/2014/main" id="{19AE1612-6035-4159-A4D4-242873681B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6025" y="3970338"/>
            <a:ext cx="3671888"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3" name="Imagen 34">
            <a:extLst>
              <a:ext uri="{FF2B5EF4-FFF2-40B4-BE49-F238E27FC236}">
                <a16:creationId xmlns:a16="http://schemas.microsoft.com/office/drawing/2014/main" id="{9DCB6EA4-3058-4796-99FC-62CC680C90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2925" y="4462463"/>
            <a:ext cx="3567113"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D474F202-5D01-4915-B772-9E9BC9DE239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565CEF05-504A-432D-A2C1-3D1E7943D108}"/>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DCAECEED-B5E6-4D8B-8A65-CCF0E5894A33}"/>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6629" name="Group 10" descr="&quot;&quot;">
            <a:extLst>
              <a:ext uri="{FF2B5EF4-FFF2-40B4-BE49-F238E27FC236}">
                <a16:creationId xmlns:a16="http://schemas.microsoft.com/office/drawing/2014/main" id="{0E79033F-D0E4-4EA2-9F13-FCD0B4E92887}"/>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D887E54F-071C-44AC-93EC-4409970B4F02}"/>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65B79C3B-C89F-4651-B50E-BD548E867512}"/>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BD385340-C07B-4340-A63A-BA3A8B478CED}"/>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E30F06E9-8C0C-43E1-8CF4-387DF062CFF2}"/>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9DA4082E-9F23-4855-8EB0-21097D0145C0}"/>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475FEC62-99CD-4AAC-A30B-ED25E364C9BD}"/>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2AB780D9-8606-4EA6-9D23-9E092878DC26}"/>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C1A32CF8-3D47-4E7C-9938-B2AE817A8629}"/>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7463BDF0-28AB-4CB6-9E11-94ADCDE995C9}"/>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F375CA82-88D6-4CAE-9C50-0C0528667BD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69D0B1CE-0D53-4260-ABCA-912D03EC3AE2}"/>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46F9BA31-FDCE-40F5-B9FA-40FDCF4C12B3}"/>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3A30159B-D85A-48D4-AA66-31362360E782}"/>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15E141E4-89BA-4A96-8D81-371DB0121A7B}"/>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9AE5277A-CBF6-4E88-BE11-C17F6C9C2E5B}"/>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D8D268A2-E360-44BE-8CD9-C3E0343C3719}"/>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51A205C2-1339-47DB-A22F-0FBC745165D8}"/>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6BD07C29-0FB2-4C33-9BF8-D89CAA2E2635}"/>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CBDEE895-8535-4221-B60F-5D53A665F26E}"/>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CC0BEC1-DAE6-4CBA-A5D9-D845F8B3C129}"/>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E9F99C2B-507D-4601-AE29-5F9285EA8CB3}"/>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A0D22110-91CA-442F-88BA-596E1354829E}"/>
              </a:ext>
            </a:extLst>
          </p:cNvPr>
          <p:cNvSpPr txBox="1">
            <a:spLocks noChangeArrowheads="1"/>
          </p:cNvSpPr>
          <p:nvPr/>
        </p:nvSpPr>
        <p:spPr bwMode="auto">
          <a:xfrm>
            <a:off x="606425" y="36195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SISTEMAS AMBIENTALES Y SOCIEDADES (NM)</a:t>
            </a:r>
            <a:endParaRPr lang="es-ES" altLang="es-ES" sz="6000" b="1" i="1" dirty="0">
              <a:latin typeface="+mj-lt"/>
            </a:endParaRPr>
          </a:p>
        </p:txBody>
      </p:sp>
      <p:sp>
        <p:nvSpPr>
          <p:cNvPr id="2" name="Título 1">
            <a:extLst>
              <a:ext uri="{FF2B5EF4-FFF2-40B4-BE49-F238E27FC236}">
                <a16:creationId xmlns:a16="http://schemas.microsoft.com/office/drawing/2014/main" id="{0D56B6AF-AA5F-4D0A-B5FB-8ECEAFBE3940}"/>
              </a:ext>
            </a:extLst>
          </p:cNvPr>
          <p:cNvSpPr txBox="1">
            <a:spLocks/>
          </p:cNvSpPr>
          <p:nvPr/>
        </p:nvSpPr>
        <p:spPr>
          <a:xfrm>
            <a:off x="877888" y="1262063"/>
            <a:ext cx="10394950" cy="1477962"/>
          </a:xfrm>
          <a:prstGeom prst="rect">
            <a:avLst/>
          </a:prstGeom>
        </p:spPr>
        <p:txBody>
          <a:bodyPr anchor="ctr">
            <a:normAutofit/>
          </a:bodyPr>
          <a:lstStyle>
            <a:lvl1pPr algn="l" rtl="0" eaLnBrk="0" fontAlgn="base" hangingPunct="0">
              <a:lnSpc>
                <a:spcPct val="90000"/>
              </a:lnSpc>
              <a:spcBef>
                <a:spcPct val="0"/>
              </a:spcBef>
              <a:spcAft>
                <a:spcPct val="0"/>
              </a:spcAft>
              <a:defRPr sz="3600" kern="1200" spc="-60">
                <a:solidFill>
                  <a:srgbClr val="FFFFFF"/>
                </a:solidFill>
                <a:latin typeface="+mj-lt"/>
                <a:ea typeface="+mj-ea"/>
                <a:cs typeface="+mj-cs"/>
              </a:defRPr>
            </a:lvl1pPr>
            <a:lvl2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2pPr>
            <a:lvl3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3pPr>
            <a:lvl4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4pPr>
            <a:lvl5pPr algn="l" rtl="0" eaLnBrk="0" fontAlgn="base" hangingPunct="0">
              <a:lnSpc>
                <a:spcPct val="90000"/>
              </a:lnSpc>
              <a:spcBef>
                <a:spcPct val="0"/>
              </a:spcBef>
              <a:spcAft>
                <a:spcPct val="0"/>
              </a:spcAft>
              <a:defRPr sz="3600">
                <a:solidFill>
                  <a:srgbClr val="FFFFFF"/>
                </a:solidFill>
                <a:latin typeface="Corbel" panose="020B0503020204020204" pitchFamily="34" charset="0"/>
              </a:defRPr>
            </a:lvl5pPr>
            <a:lvl6pPr marL="457200" algn="l" rtl="0" fontAlgn="base">
              <a:lnSpc>
                <a:spcPct val="90000"/>
              </a:lnSpc>
              <a:spcBef>
                <a:spcPct val="0"/>
              </a:spcBef>
              <a:spcAft>
                <a:spcPct val="0"/>
              </a:spcAft>
              <a:defRPr sz="3600">
                <a:solidFill>
                  <a:srgbClr val="FFFFFF"/>
                </a:solidFill>
                <a:latin typeface="Corbel" panose="020B0503020204020204" pitchFamily="34" charset="0"/>
              </a:defRPr>
            </a:lvl6pPr>
            <a:lvl7pPr marL="914400" algn="l" rtl="0" fontAlgn="base">
              <a:lnSpc>
                <a:spcPct val="90000"/>
              </a:lnSpc>
              <a:spcBef>
                <a:spcPct val="0"/>
              </a:spcBef>
              <a:spcAft>
                <a:spcPct val="0"/>
              </a:spcAft>
              <a:defRPr sz="3600">
                <a:solidFill>
                  <a:srgbClr val="FFFFFF"/>
                </a:solidFill>
                <a:latin typeface="Corbel" panose="020B0503020204020204" pitchFamily="34" charset="0"/>
              </a:defRPr>
            </a:lvl7pPr>
            <a:lvl8pPr marL="1371600" algn="l" rtl="0" fontAlgn="base">
              <a:lnSpc>
                <a:spcPct val="90000"/>
              </a:lnSpc>
              <a:spcBef>
                <a:spcPct val="0"/>
              </a:spcBef>
              <a:spcAft>
                <a:spcPct val="0"/>
              </a:spcAft>
              <a:defRPr sz="3600">
                <a:solidFill>
                  <a:srgbClr val="FFFFFF"/>
                </a:solidFill>
                <a:latin typeface="Corbel" panose="020B0503020204020204" pitchFamily="34" charset="0"/>
              </a:defRPr>
            </a:lvl8pPr>
            <a:lvl9pPr marL="1828800" algn="l" rtl="0" fontAlgn="base">
              <a:lnSpc>
                <a:spcPct val="90000"/>
              </a:lnSpc>
              <a:spcBef>
                <a:spcPct val="0"/>
              </a:spcBef>
              <a:spcAft>
                <a:spcPct val="0"/>
              </a:spcAft>
              <a:defRPr sz="3600">
                <a:solidFill>
                  <a:srgbClr val="FFFFFF"/>
                </a:solidFill>
                <a:latin typeface="Corbel" panose="020B0503020204020204" pitchFamily="34" charset="0"/>
              </a:defRPr>
            </a:lvl9pPr>
          </a:lstStyle>
          <a:p>
            <a:pPr algn="ctr" defTabSz="914400">
              <a:defRPr/>
            </a:pPr>
            <a:r>
              <a:rPr lang="es-ES" dirty="0">
                <a:solidFill>
                  <a:schemeClr val="tx1"/>
                </a:solidFill>
              </a:rPr>
              <a:t>Pasos de la investigación individual para mejorar el mundo</a:t>
            </a:r>
          </a:p>
        </p:txBody>
      </p:sp>
      <p:pic>
        <p:nvPicPr>
          <p:cNvPr id="26633" name="Gráfico 10" descr="Cerebro derecho con relleno sólido">
            <a:extLst>
              <a:ext uri="{FF2B5EF4-FFF2-40B4-BE49-F238E27FC236}">
                <a16:creationId xmlns:a16="http://schemas.microsoft.com/office/drawing/2014/main" id="{663DA66A-5674-421F-801E-38A9E14C7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1000" y="2255838"/>
            <a:ext cx="84613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4" name="CuadroTexto 3">
            <a:extLst>
              <a:ext uri="{FF2B5EF4-FFF2-40B4-BE49-F238E27FC236}">
                <a16:creationId xmlns:a16="http://schemas.microsoft.com/office/drawing/2014/main" id="{70B7DC2D-3741-4668-A87C-508C267A8FAA}"/>
              </a:ext>
            </a:extLst>
          </p:cNvPr>
          <p:cNvSpPr txBox="1">
            <a:spLocks noChangeArrowheads="1"/>
          </p:cNvSpPr>
          <p:nvPr/>
        </p:nvSpPr>
        <p:spPr bwMode="auto">
          <a:xfrm>
            <a:off x="7045325" y="2343150"/>
            <a:ext cx="3521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s-ES" altLang="es-ES">
                <a:latin typeface="Avenir Next LT Pro" panose="020B0504020202020204" pitchFamily="34" charset="0"/>
                <a:cs typeface="Arial" panose="020B0604020202020204" pitchFamily="34" charset="0"/>
              </a:rPr>
              <a:t>Elige un tema de tu interés relacionado con un problema ambiental global o local. (SAS)</a:t>
            </a:r>
            <a:endParaRPr lang="en-US" altLang="es-ES">
              <a:cs typeface="Arial" panose="020B0604020202020204" pitchFamily="34" charset="0"/>
            </a:endParaRPr>
          </a:p>
        </p:txBody>
      </p:sp>
      <p:sp>
        <p:nvSpPr>
          <p:cNvPr id="5" name="Flecha: hacia la izquierda 4">
            <a:extLst>
              <a:ext uri="{FF2B5EF4-FFF2-40B4-BE49-F238E27FC236}">
                <a16:creationId xmlns:a16="http://schemas.microsoft.com/office/drawing/2014/main" id="{7549DB16-9E7B-4448-BD53-228245F26B6A}"/>
              </a:ext>
            </a:extLst>
          </p:cNvPr>
          <p:cNvSpPr/>
          <p:nvPr/>
        </p:nvSpPr>
        <p:spPr>
          <a:xfrm rot="21120000">
            <a:off x="4103688" y="2847975"/>
            <a:ext cx="2786062" cy="193675"/>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6636" name="CuadroTexto 31">
            <a:extLst>
              <a:ext uri="{FF2B5EF4-FFF2-40B4-BE49-F238E27FC236}">
                <a16:creationId xmlns:a16="http://schemas.microsoft.com/office/drawing/2014/main" id="{2F5DB94E-BF77-4D42-85FD-C2ECCB1CCE22}"/>
              </a:ext>
            </a:extLst>
          </p:cNvPr>
          <p:cNvSpPr txBox="1">
            <a:spLocks noChangeArrowheads="1"/>
          </p:cNvSpPr>
          <p:nvPr/>
        </p:nvSpPr>
        <p:spPr bwMode="auto">
          <a:xfrm>
            <a:off x="1839913" y="3101975"/>
            <a:ext cx="3521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s-ES" altLang="es-ES">
                <a:latin typeface="Avenir Next LT Pro" panose="020B0504020202020204" pitchFamily="34" charset="0"/>
                <a:cs typeface="Arial" panose="020B0604020202020204" pitchFamily="34" charset="0"/>
              </a:rPr>
              <a:t>Busca información</a:t>
            </a:r>
            <a:endParaRPr lang="es-ES" altLang="es-ES"/>
          </a:p>
        </p:txBody>
      </p:sp>
      <p:pic>
        <p:nvPicPr>
          <p:cNvPr id="26637" name="Gráfico 29" descr="Narración con relleno sólido">
            <a:extLst>
              <a:ext uri="{FF2B5EF4-FFF2-40B4-BE49-F238E27FC236}">
                <a16:creationId xmlns:a16="http://schemas.microsoft.com/office/drawing/2014/main" id="{63E81814-92F3-4B78-8104-372AE8D838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938" y="3017838"/>
            <a:ext cx="674687"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Flecha: hacia la izquierda 36">
            <a:extLst>
              <a:ext uri="{FF2B5EF4-FFF2-40B4-BE49-F238E27FC236}">
                <a16:creationId xmlns:a16="http://schemas.microsoft.com/office/drawing/2014/main" id="{A059B0CD-B812-4B2B-8684-4AFDE07DFE50}"/>
              </a:ext>
            </a:extLst>
          </p:cNvPr>
          <p:cNvSpPr/>
          <p:nvPr/>
        </p:nvSpPr>
        <p:spPr>
          <a:xfrm rot="14280000">
            <a:off x="1284287" y="3989388"/>
            <a:ext cx="1046163" cy="204788"/>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6639" name="Gráfico 33" descr="Matraz con relleno sólido">
            <a:extLst>
              <a:ext uri="{FF2B5EF4-FFF2-40B4-BE49-F238E27FC236}">
                <a16:creationId xmlns:a16="http://schemas.microsoft.com/office/drawing/2014/main" id="{02A72A98-BA3A-4356-AB6F-EFCA242B6B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475" y="4711700"/>
            <a:ext cx="6985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0" name="CuadroTexto 38">
            <a:extLst>
              <a:ext uri="{FF2B5EF4-FFF2-40B4-BE49-F238E27FC236}">
                <a16:creationId xmlns:a16="http://schemas.microsoft.com/office/drawing/2014/main" id="{E3EBF2A2-E930-46A0-B624-5BF6A9F9324C}"/>
              </a:ext>
            </a:extLst>
          </p:cNvPr>
          <p:cNvSpPr txBox="1">
            <a:spLocks noChangeArrowheads="1"/>
          </p:cNvSpPr>
          <p:nvPr/>
        </p:nvSpPr>
        <p:spPr bwMode="auto">
          <a:xfrm>
            <a:off x="2322513" y="5000625"/>
            <a:ext cx="3521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s-ES" altLang="es-ES">
                <a:latin typeface="Avenir Next LT Pro" panose="020B0504020202020204" pitchFamily="34" charset="0"/>
                <a:cs typeface="Arial" panose="020B0604020202020204" pitchFamily="34" charset="0"/>
              </a:rPr>
              <a:t>Experimenta</a:t>
            </a:r>
            <a:endParaRPr lang="es-ES" altLang="es-ES">
              <a:cs typeface="Arial" panose="020B0604020202020204" pitchFamily="34" charset="0"/>
            </a:endParaRPr>
          </a:p>
        </p:txBody>
      </p:sp>
      <p:pic>
        <p:nvPicPr>
          <p:cNvPr id="26641" name="Gráfico 37" descr="Gráfico de barras con tendencia alcista con relleno sólido">
            <a:extLst>
              <a:ext uri="{FF2B5EF4-FFF2-40B4-BE49-F238E27FC236}">
                <a16:creationId xmlns:a16="http://schemas.microsoft.com/office/drawing/2014/main" id="{5F4451D4-0FB8-48FE-8459-69134DB6B8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5788" y="4286250"/>
            <a:ext cx="731837"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2" name="CuadroTexto 40">
            <a:extLst>
              <a:ext uri="{FF2B5EF4-FFF2-40B4-BE49-F238E27FC236}">
                <a16:creationId xmlns:a16="http://schemas.microsoft.com/office/drawing/2014/main" id="{87149A3E-D452-437D-B2FE-B6C987E21AA7}"/>
              </a:ext>
            </a:extLst>
          </p:cNvPr>
          <p:cNvSpPr txBox="1">
            <a:spLocks noChangeArrowheads="1"/>
          </p:cNvSpPr>
          <p:nvPr/>
        </p:nvSpPr>
        <p:spPr bwMode="auto">
          <a:xfrm>
            <a:off x="4994275" y="5060950"/>
            <a:ext cx="3521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s-ES" altLang="es-ES">
                <a:cs typeface="Arial" panose="020B0604020202020204" pitchFamily="34" charset="0"/>
              </a:rPr>
              <a:t>Analiza y concluye</a:t>
            </a:r>
          </a:p>
        </p:txBody>
      </p:sp>
      <p:sp>
        <p:nvSpPr>
          <p:cNvPr id="42" name="Flecha: hacia la izquierda 41">
            <a:extLst>
              <a:ext uri="{FF2B5EF4-FFF2-40B4-BE49-F238E27FC236}">
                <a16:creationId xmlns:a16="http://schemas.microsoft.com/office/drawing/2014/main" id="{DE254C66-79B9-4974-A6BF-3850EC57F3E1}"/>
              </a:ext>
            </a:extLst>
          </p:cNvPr>
          <p:cNvSpPr/>
          <p:nvPr/>
        </p:nvSpPr>
        <p:spPr>
          <a:xfrm rot="10800000">
            <a:off x="3944938" y="5157788"/>
            <a:ext cx="1046162" cy="204787"/>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3" name="Flecha: hacia la izquierda 42">
            <a:extLst>
              <a:ext uri="{FF2B5EF4-FFF2-40B4-BE49-F238E27FC236}">
                <a16:creationId xmlns:a16="http://schemas.microsoft.com/office/drawing/2014/main" id="{3D6EF399-A6D2-4E1D-BF8F-712EFA479E37}"/>
              </a:ext>
            </a:extLst>
          </p:cNvPr>
          <p:cNvSpPr/>
          <p:nvPr/>
        </p:nvSpPr>
        <p:spPr>
          <a:xfrm rot="9180000">
            <a:off x="6838950" y="4654550"/>
            <a:ext cx="1751013" cy="193675"/>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6645" name="Gráfico 38" descr="Cabeza con engranajes con relleno sólido">
            <a:extLst>
              <a:ext uri="{FF2B5EF4-FFF2-40B4-BE49-F238E27FC236}">
                <a16:creationId xmlns:a16="http://schemas.microsoft.com/office/drawing/2014/main" id="{89E316B9-AD4A-49A6-A9F0-6072C9AE55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2038" y="3683000"/>
            <a:ext cx="6985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Flecha: hacia la izquierda 44">
            <a:extLst>
              <a:ext uri="{FF2B5EF4-FFF2-40B4-BE49-F238E27FC236}">
                <a16:creationId xmlns:a16="http://schemas.microsoft.com/office/drawing/2014/main" id="{E0754910-9555-490B-8737-4F3D2DBCB2D9}"/>
              </a:ext>
            </a:extLst>
          </p:cNvPr>
          <p:cNvSpPr/>
          <p:nvPr/>
        </p:nvSpPr>
        <p:spPr>
          <a:xfrm rot="16080000">
            <a:off x="8570119" y="4976019"/>
            <a:ext cx="1319212" cy="171450"/>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6647" name="CuadroTexto 45">
            <a:extLst>
              <a:ext uri="{FF2B5EF4-FFF2-40B4-BE49-F238E27FC236}">
                <a16:creationId xmlns:a16="http://schemas.microsoft.com/office/drawing/2014/main" id="{5AA4BDB6-CDB7-476E-9B76-CF4A35375359}"/>
              </a:ext>
            </a:extLst>
          </p:cNvPr>
          <p:cNvSpPr txBox="1">
            <a:spLocks noChangeArrowheads="1"/>
          </p:cNvSpPr>
          <p:nvPr/>
        </p:nvSpPr>
        <p:spPr bwMode="auto">
          <a:xfrm>
            <a:off x="8010525" y="5838825"/>
            <a:ext cx="3521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s-ES" altLang="es-ES">
                <a:cs typeface="Arial" panose="020B0604020202020204" pitchFamily="34" charset="0"/>
              </a:rPr>
              <a:t>Contribuye a mejorar el mundo</a:t>
            </a:r>
          </a:p>
        </p:txBody>
      </p:sp>
      <p:pic>
        <p:nvPicPr>
          <p:cNvPr id="26648" name="Gráfico 39" descr="Bombilla con relleno sólido">
            <a:extLst>
              <a:ext uri="{FF2B5EF4-FFF2-40B4-BE49-F238E27FC236}">
                <a16:creationId xmlns:a16="http://schemas.microsoft.com/office/drawing/2014/main" id="{45AEDD1E-3950-478A-85E6-0F4A59BC48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63300" y="5695950"/>
            <a:ext cx="69850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815F2C35-E69A-4562-82D8-2283A88C39E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0B2B2067-94E3-4221-AEFF-25931EF07FB1}"/>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B0EB4A09-4350-455E-8600-EB8D4354C7EA}"/>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7653" name="Group 10" descr="&quot;&quot;">
            <a:extLst>
              <a:ext uri="{FF2B5EF4-FFF2-40B4-BE49-F238E27FC236}">
                <a16:creationId xmlns:a16="http://schemas.microsoft.com/office/drawing/2014/main" id="{DB2C4514-B668-46E6-830C-4A4FB78B42C9}"/>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AC5EDC41-01E9-4C1C-B1DF-934E5BC3CAFE}"/>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7590A02C-0985-49EB-A57A-76FFECC4F895}"/>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67B8268F-EE60-490D-A9DE-B2AC8EB27689}"/>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4DBC98CA-FDDB-4A36-B0BA-8EB899A2E12E}"/>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C6524A02-80E8-406E-A9B0-70208287D4A5}"/>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3BF0EDAA-83C3-4C2F-A5A5-977B8FAB8EC7}"/>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D2738AFD-9EC8-437F-B048-BAB3DA652C5E}"/>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7FE4088E-54C5-4026-BCDD-F580A995241A}"/>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D04FAED2-F956-4117-BEBB-8E9B90D9F273}"/>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1672C747-95A0-4B3E-9E33-231F0F14C919}"/>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D04D2A1E-F217-47A1-9654-258DB84A5773}"/>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05590BD9-C5E0-4183-8488-02CC0DE6DCBB}"/>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E32DA6FA-3F3E-49CE-AC6D-83DE1A2E11B2}"/>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C391A18E-20AA-4410-8C1F-D6C309174398}"/>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3281944E-FECA-4C4E-9FE6-B3E2A99B6628}"/>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0762DF41-24DF-487D-90EA-BECC01BFB86A}"/>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F026F1DE-073A-4487-8C01-E83B3F0A8045}"/>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3EB991FD-1488-46ED-AC5E-1F6F5776E5E3}"/>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C7E6BE9D-A17F-40DB-9013-E82F14237A17}"/>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53D3868B-8B79-4646-B1FA-AED7741C3B32}"/>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4E98C52C-0D39-440D-A70A-7BB6D1810A9A}"/>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25683F35-6635-4E88-9D3A-CD24DD149D1F}"/>
              </a:ext>
            </a:extLst>
          </p:cNvPr>
          <p:cNvSpPr txBox="1">
            <a:spLocks noChangeArrowheads="1"/>
          </p:cNvSpPr>
          <p:nvPr/>
        </p:nvSpPr>
        <p:spPr bwMode="auto">
          <a:xfrm>
            <a:off x="882650" y="1068388"/>
            <a:ext cx="11033125" cy="3341687"/>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ctr" eaLnBrk="1" fontAlgn="auto" hangingPunct="1">
              <a:spcBef>
                <a:spcPct val="0"/>
              </a:spcBef>
              <a:spcAft>
                <a:spcPts val="0"/>
              </a:spcAft>
              <a:buFont typeface="Arial" panose="020B0604020202020204" pitchFamily="34" charset="0"/>
              <a:buNone/>
              <a:defRPr/>
            </a:pPr>
            <a:r>
              <a:rPr lang="es-ES" dirty="0">
                <a:solidFill>
                  <a:srgbClr val="000000"/>
                </a:solidFill>
                <a:latin typeface="Times New Roman" panose="02020603050405020304" pitchFamily="18" charset="0"/>
              </a:rPr>
              <a:t>Enfoque teórico y práctico</a:t>
            </a:r>
          </a:p>
          <a:p>
            <a:pPr marL="0" indent="0" eaLnBrk="1" fontAlgn="auto" hangingPunct="1">
              <a:spcBef>
                <a:spcPct val="0"/>
              </a:spcBef>
              <a:spcAft>
                <a:spcPts val="0"/>
              </a:spcAft>
              <a:buFont typeface="Arial" panose="020B0604020202020204" pitchFamily="34" charset="0"/>
              <a:buNone/>
              <a:defRPr/>
            </a:pPr>
            <a:r>
              <a:rPr lang="es-ES" sz="2400" dirty="0">
                <a:solidFill>
                  <a:srgbClr val="000000"/>
                </a:solidFill>
                <a:latin typeface="Times New Roman" panose="02020603050405020304" pitchFamily="18" charset="0"/>
              </a:rPr>
              <a:t>Prácticas obligatorias</a:t>
            </a:r>
            <a:endParaRPr lang="es-ES" sz="1600" dirty="0">
              <a:solidFill>
                <a:srgbClr val="000000"/>
              </a:solidFill>
              <a:latin typeface="Times New Roman" panose="02020603050405020304" pitchFamily="18" charset="0"/>
            </a:endParaRPr>
          </a:p>
          <a:p>
            <a:pPr>
              <a:defRPr/>
            </a:pPr>
            <a:r>
              <a:rPr lang="es-ES" sz="2000" dirty="0">
                <a:solidFill>
                  <a:srgbClr val="000000"/>
                </a:solidFill>
                <a:latin typeface="Times New Roman" panose="02020603050405020304" pitchFamily="18" charset="0"/>
              </a:rPr>
              <a:t>Determinar la aceleración de la caída libre.</a:t>
            </a:r>
          </a:p>
          <a:p>
            <a:pPr>
              <a:defRPr/>
            </a:pPr>
            <a:r>
              <a:rPr lang="es-ES" sz="2000" dirty="0">
                <a:solidFill>
                  <a:srgbClr val="000000"/>
                </a:solidFill>
                <a:latin typeface="Times New Roman" panose="02020603050405020304" pitchFamily="18" charset="0"/>
              </a:rPr>
              <a:t>­ Aplicar las técnicas calorimétricas del calor específico y de calor latente específico.</a:t>
            </a:r>
          </a:p>
          <a:p>
            <a:pPr>
              <a:defRPr/>
            </a:pPr>
            <a:r>
              <a:rPr lang="es-ES" sz="2000" dirty="0">
                <a:solidFill>
                  <a:srgbClr val="000000"/>
                </a:solidFill>
                <a:latin typeface="Times New Roman" panose="02020603050405020304" pitchFamily="18" charset="0"/>
              </a:rPr>
              <a:t>­ Investigar al menos una ley de los gases ideales.</a:t>
            </a:r>
          </a:p>
          <a:p>
            <a:pPr>
              <a:defRPr/>
            </a:pPr>
            <a:r>
              <a:rPr lang="es-ES" sz="2000" dirty="0">
                <a:solidFill>
                  <a:srgbClr val="000000"/>
                </a:solidFill>
                <a:latin typeface="Times New Roman" panose="02020603050405020304" pitchFamily="18" charset="0"/>
              </a:rPr>
              <a:t>­ Investigar la velocidad del sonido.</a:t>
            </a:r>
          </a:p>
          <a:p>
            <a:pPr>
              <a:defRPr/>
            </a:pPr>
            <a:r>
              <a:rPr lang="es-ES" sz="2000" dirty="0">
                <a:solidFill>
                  <a:srgbClr val="000000"/>
                </a:solidFill>
                <a:latin typeface="Times New Roman" panose="02020603050405020304" pitchFamily="18" charset="0"/>
              </a:rPr>
              <a:t>­ Determinar el índice de refracción.</a:t>
            </a:r>
          </a:p>
        </p:txBody>
      </p:sp>
      <p:sp>
        <p:nvSpPr>
          <p:cNvPr id="5128" name="Título 1">
            <a:extLst>
              <a:ext uri="{FF2B5EF4-FFF2-40B4-BE49-F238E27FC236}">
                <a16:creationId xmlns:a16="http://schemas.microsoft.com/office/drawing/2014/main" id="{55E0486A-AFA1-4C66-9981-5D83366C7698}"/>
              </a:ext>
            </a:extLst>
          </p:cNvPr>
          <p:cNvSpPr txBox="1">
            <a:spLocks noChangeArrowheads="1"/>
          </p:cNvSpPr>
          <p:nvPr/>
        </p:nvSpPr>
        <p:spPr bwMode="auto">
          <a:xfrm>
            <a:off x="2506663" y="223838"/>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FÍSICA (NS)</a:t>
            </a:r>
            <a:endParaRPr lang="es-ES" altLang="es-ES" sz="6000" b="1" i="1" dirty="0">
              <a:latin typeface="+mj-lt"/>
            </a:endParaRPr>
          </a:p>
        </p:txBody>
      </p:sp>
      <p:pic>
        <p:nvPicPr>
          <p:cNvPr id="2" name="20230225_2023_03_07_20_44_54.MP4">
            <a:hlinkClick r:id="" action="ppaction://media"/>
            <a:extLst>
              <a:ext uri="{FF2B5EF4-FFF2-40B4-BE49-F238E27FC236}">
                <a16:creationId xmlns:a16="http://schemas.microsoft.com/office/drawing/2014/main" id="{2B445A52-FBE6-40E9-AD45-217082D0AF48}"/>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6399213" y="3503613"/>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910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9535BCEB-4C4A-4F99-957E-7A424C164FE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76684547-24F8-42BF-9742-E0DABBB76DF0}"/>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0775BBA6-3435-496A-A283-CCAC481047AB}"/>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8677" name="Group 10" descr="&quot;&quot;">
            <a:extLst>
              <a:ext uri="{FF2B5EF4-FFF2-40B4-BE49-F238E27FC236}">
                <a16:creationId xmlns:a16="http://schemas.microsoft.com/office/drawing/2014/main" id="{997E8967-45A4-4F91-87CA-3B237E96919B}"/>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EC08C302-0F7C-410E-9702-8C75B48B7D1A}"/>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ED07798C-6454-47E7-B750-42435952E75F}"/>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C84F7137-E1F8-4A8B-B2C4-011D4DAB74F7}"/>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05B589B1-1878-4025-974A-F4CCD13CCA4E}"/>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377D1197-1E78-4853-8608-F47B1B1B5425}"/>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15D7751E-6E74-4597-8603-37EAA8ABF3B3}"/>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2E691C5D-F868-4359-9025-BBCC781036D4}"/>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5994EC00-C59B-4868-9C9E-9A0D1165AF4B}"/>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5CD693D5-E2C7-43E8-A978-4A69691F4891}"/>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7B7B4A3D-6D01-4A08-896F-F3D6AEBFF675}"/>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6AB94B0F-B7AE-4A34-8995-14F720C703F7}"/>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C2220127-E5D0-4BD9-82E9-ED5D0720F405}"/>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9F97EA35-3E7A-4299-BBA6-DB59940A682B}"/>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EF157DF7-6EC8-4F9A-858E-7363161D807B}"/>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F040E8F7-6F4B-4AC7-9783-7A3A0D0255FF}"/>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A7D38B24-40E9-4A32-A996-03F2C8A2853A}"/>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1EC6B6A9-5E3E-4C60-845E-8E682006F354}"/>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2DC1E1A4-66C1-4305-9A1F-6FED67B012D6}"/>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DD214EB4-017A-4655-98D2-022C7DB387FC}"/>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5E95194B-6BD6-4181-9975-AA14D8049E04}"/>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879C767E-E6A9-4F72-905A-8284C0E6FBC9}"/>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981E1EED-5A80-49D5-ABA1-C633F94E0630}"/>
              </a:ext>
            </a:extLst>
          </p:cNvPr>
          <p:cNvSpPr txBox="1">
            <a:spLocks noChangeArrowheads="1"/>
          </p:cNvSpPr>
          <p:nvPr/>
        </p:nvSpPr>
        <p:spPr bwMode="auto">
          <a:xfrm>
            <a:off x="1689100" y="1271588"/>
            <a:ext cx="9258300" cy="1416050"/>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2400" dirty="0">
                <a:latin typeface="+mn-lt"/>
              </a:rPr>
              <a:t>Orientada a la </a:t>
            </a:r>
            <a:r>
              <a:rPr lang="es-ES" sz="2400" b="1" i="1" dirty="0">
                <a:latin typeface="+mn-lt"/>
              </a:rPr>
              <a:t>aplicación práctica </a:t>
            </a:r>
            <a:r>
              <a:rPr lang="es-ES" sz="2400" dirty="0">
                <a:latin typeface="+mn-lt"/>
              </a:rPr>
              <a:t>de contenidos y conceptos:</a:t>
            </a:r>
          </a:p>
          <a:p>
            <a:pPr marL="0" indent="0" eaLnBrk="1" fontAlgn="auto" hangingPunct="1">
              <a:spcBef>
                <a:spcPct val="0"/>
              </a:spcBef>
              <a:spcAft>
                <a:spcPts val="0"/>
              </a:spcAft>
              <a:buFont typeface="Arial" panose="020B0604020202020204" pitchFamily="34" charset="0"/>
              <a:buNone/>
              <a:defRPr/>
            </a:pPr>
            <a:endParaRPr lang="es-ES" sz="2400" dirty="0">
              <a:latin typeface="+mn-lt"/>
            </a:endParaRPr>
          </a:p>
          <a:p>
            <a:pPr marL="0" indent="0" eaLnBrk="1" fontAlgn="auto" hangingPunct="1">
              <a:spcBef>
                <a:spcPct val="0"/>
              </a:spcBef>
              <a:spcAft>
                <a:spcPts val="0"/>
              </a:spcAft>
              <a:buFont typeface="Arial" panose="020B0604020202020204" pitchFamily="34" charset="0"/>
              <a:buNone/>
              <a:defRPr/>
            </a:pPr>
            <a:r>
              <a:rPr lang="es-ES" sz="2400" dirty="0">
                <a:latin typeface="+mn-lt"/>
              </a:rPr>
              <a:t>Escala de </a:t>
            </a:r>
            <a:r>
              <a:rPr lang="es-ES" sz="2400" b="1" i="1" dirty="0">
                <a:latin typeface="+mn-lt"/>
              </a:rPr>
              <a:t>ácidos y bases </a:t>
            </a:r>
            <a:r>
              <a:rPr lang="es-ES" sz="2400" dirty="0">
                <a:latin typeface="+mn-lt"/>
              </a:rPr>
              <a:t>(2º BACH), entendiendo el concepto de </a:t>
            </a:r>
            <a:r>
              <a:rPr lang="es-ES" sz="2400" b="1" i="1" dirty="0">
                <a:latin typeface="+mn-lt"/>
              </a:rPr>
              <a:t>pH</a:t>
            </a:r>
          </a:p>
          <a:p>
            <a:pPr marL="0" indent="0" eaLnBrk="1" fontAlgn="auto" hangingPunct="1">
              <a:spcBef>
                <a:spcPct val="0"/>
              </a:spcBef>
              <a:spcAft>
                <a:spcPts val="0"/>
              </a:spcAft>
              <a:buFont typeface="Arial" panose="020B0604020202020204" pitchFamily="34" charset="0"/>
              <a:buNone/>
              <a:defRPr/>
            </a:pPr>
            <a:endParaRPr lang="es-ES" sz="2400" dirty="0">
              <a:latin typeface="+mn-lt"/>
            </a:endParaRPr>
          </a:p>
        </p:txBody>
      </p:sp>
      <p:sp>
        <p:nvSpPr>
          <p:cNvPr id="5128" name="Título 1">
            <a:extLst>
              <a:ext uri="{FF2B5EF4-FFF2-40B4-BE49-F238E27FC236}">
                <a16:creationId xmlns:a16="http://schemas.microsoft.com/office/drawing/2014/main" id="{BA937D61-776A-449F-A29F-A2A2D21A3271}"/>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Química (NS y NM)</a:t>
            </a:r>
            <a:endParaRPr lang="es-ES" altLang="es-ES" sz="6000" b="1" i="1" dirty="0">
              <a:latin typeface="+mj-lt"/>
            </a:endParaRPr>
          </a:p>
        </p:txBody>
      </p:sp>
      <p:pic>
        <p:nvPicPr>
          <p:cNvPr id="28681" name="Imagen 1">
            <a:extLst>
              <a:ext uri="{FF2B5EF4-FFF2-40B4-BE49-F238E27FC236}">
                <a16:creationId xmlns:a16="http://schemas.microsoft.com/office/drawing/2014/main" id="{1AF28022-9E1F-4F24-BE44-452F39E4A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450" y="2687638"/>
            <a:ext cx="2014538" cy="404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Imagen 3" descr="Imagen que contiene interior, tabla, taza, comida&#10;&#10;Descripción generada automáticamente">
            <a:extLst>
              <a:ext uri="{FF2B5EF4-FFF2-40B4-BE49-F238E27FC236}">
                <a16:creationId xmlns:a16="http://schemas.microsoft.com/office/drawing/2014/main" id="{7D9FF944-8C8F-408D-B780-D0F7E1B86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438" y="2774950"/>
            <a:ext cx="2903537"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Imagen 31" descr="Imagen que contiene interior, tabla, comida, mostrador&#10;&#10;Descripción generada automáticamente">
            <a:extLst>
              <a:ext uri="{FF2B5EF4-FFF2-40B4-BE49-F238E27FC236}">
                <a16:creationId xmlns:a16="http://schemas.microsoft.com/office/drawing/2014/main" id="{8E0EF371-5A83-48A2-8B8A-2DB06DAD3A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7213" y="2774950"/>
            <a:ext cx="2903537"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D1D95C08-FC00-44E8-A236-BBA3C737122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28F7735C-46C2-49AA-9BB0-50792AF44014}"/>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4A6C92F8-41D2-4BAF-A4BB-09FC1EB42C17}"/>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9701" name="Group 10" descr="&quot;&quot;">
            <a:extLst>
              <a:ext uri="{FF2B5EF4-FFF2-40B4-BE49-F238E27FC236}">
                <a16:creationId xmlns:a16="http://schemas.microsoft.com/office/drawing/2014/main" id="{F7EAA6B0-8B22-43AE-9951-0233E473AB35}"/>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11A3B7E5-7811-42B1-9550-EA91C1FF04CA}"/>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FA497F01-EF67-41A4-BE8E-640BF25235E3}"/>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30C9A251-AC2B-4B5C-9743-83B70F486377}"/>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F91E1A07-58CB-4ECB-91C8-282F0E5B8050}"/>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A1B1AB4D-8ACC-46C2-A08B-FC2022E5F5B3}"/>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A8552867-82D9-481B-BAE4-BEA017EA7F12}"/>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9E0B3FD9-AD51-4A4E-B8E3-8E9A4A242350}"/>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5E77C7B4-1BD9-4102-A079-BC699A235AC4}"/>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18789E99-EB88-40CF-8966-20933DE73FDD}"/>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25D67B78-C685-4009-BE62-808DA63C21B7}"/>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41C72FCB-0CB9-4122-A444-AF65D2E5A596}"/>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E6F3B6A1-3013-4A02-B1C0-5B64A8248FEA}"/>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CC39AECF-7DD6-4F30-BC17-1FFBD2773E7B}"/>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86351BCD-56BD-4818-AF8A-FB85FF13EC63}"/>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A2D6EAC3-DCA8-4D08-8B91-C3D6A15ED78B}"/>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41A97EF6-6B81-4C94-89D2-32B226791F63}"/>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6E49966F-7FE2-4D34-9B3D-910059C0543F}"/>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07D0B99A-F0E2-4EE4-89D6-86981AF0D58E}"/>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087638B0-C9A8-45B7-A064-23FA99ECECCF}"/>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45573DE0-EBD5-4C41-B942-A3E76CBD7A9D}"/>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B1D0EF45-02E1-4BDB-BFF6-4A166879480B}"/>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55E7AE3B-0DDC-4A66-871A-C7DBB8F4F08B}"/>
              </a:ext>
            </a:extLst>
          </p:cNvPr>
          <p:cNvSpPr txBox="1">
            <a:spLocks noChangeArrowheads="1"/>
          </p:cNvSpPr>
          <p:nvPr/>
        </p:nvSpPr>
        <p:spPr bwMode="auto">
          <a:xfrm>
            <a:off x="1004888" y="1019175"/>
            <a:ext cx="10512425" cy="960438"/>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eaLnBrk="1" fontAlgn="auto" hangingPunct="1">
              <a:spcBef>
                <a:spcPct val="0"/>
              </a:spcBef>
              <a:spcAft>
                <a:spcPts val="0"/>
              </a:spcAft>
              <a:buFont typeface="Arial" panose="020B0604020202020204" pitchFamily="34" charset="0"/>
              <a:buNone/>
              <a:defRPr/>
            </a:pPr>
            <a:r>
              <a:rPr lang="es-ES" sz="2400" dirty="0">
                <a:latin typeface="+mn-lt"/>
              </a:rPr>
              <a:t>1º BACH: Preparación de disoluciones, en el propio laboratorio de química, con material real y actividad práctica (entrega de informe de laboratorio)</a:t>
            </a:r>
          </a:p>
        </p:txBody>
      </p:sp>
      <p:sp>
        <p:nvSpPr>
          <p:cNvPr id="5128" name="Título 1">
            <a:extLst>
              <a:ext uri="{FF2B5EF4-FFF2-40B4-BE49-F238E27FC236}">
                <a16:creationId xmlns:a16="http://schemas.microsoft.com/office/drawing/2014/main" id="{A52310B5-420E-47B5-9908-0B3D8581AEAF}"/>
              </a:ext>
            </a:extLst>
          </p:cNvPr>
          <p:cNvSpPr txBox="1">
            <a:spLocks noChangeArrowheads="1"/>
          </p:cNvSpPr>
          <p:nvPr/>
        </p:nvSpPr>
        <p:spPr bwMode="auto">
          <a:xfrm>
            <a:off x="1368425" y="173038"/>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Química (NS y NM)</a:t>
            </a:r>
            <a:endParaRPr lang="es-ES" altLang="es-ES" sz="6000" b="1" i="1" dirty="0">
              <a:latin typeface="+mj-lt"/>
            </a:endParaRPr>
          </a:p>
        </p:txBody>
      </p:sp>
      <p:pic>
        <p:nvPicPr>
          <p:cNvPr id="29705" name="Imagen 1">
            <a:extLst>
              <a:ext uri="{FF2B5EF4-FFF2-40B4-BE49-F238E27FC236}">
                <a16:creationId xmlns:a16="http://schemas.microsoft.com/office/drawing/2014/main" id="{2FA5A6B1-87A1-449E-8914-B74A331B2B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88" y="1930400"/>
            <a:ext cx="91440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Imagen 4" descr="Un mostrador de una tienda&#10;&#10;Descripción generada automáticamente con confianza baja">
            <a:extLst>
              <a:ext uri="{FF2B5EF4-FFF2-40B4-BE49-F238E27FC236}">
                <a16:creationId xmlns:a16="http://schemas.microsoft.com/office/drawing/2014/main" id="{7FEC800D-4203-47DC-B5CD-5711F45626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3325" y="2794000"/>
            <a:ext cx="3006725" cy="400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Imagen 9" descr="Carta&#10;&#10;Descripción generada automáticamente con confianza baja">
            <a:extLst>
              <a:ext uri="{FF2B5EF4-FFF2-40B4-BE49-F238E27FC236}">
                <a16:creationId xmlns:a16="http://schemas.microsoft.com/office/drawing/2014/main" id="{8D0126EE-670D-419B-B78D-33347802CE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75" y="3136900"/>
            <a:ext cx="2717800"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8" name="Imagen 33" descr="Texto, Carta&#10;&#10;Descripción generada automáticamente">
            <a:extLst>
              <a:ext uri="{FF2B5EF4-FFF2-40B4-BE49-F238E27FC236}">
                <a16:creationId xmlns:a16="http://schemas.microsoft.com/office/drawing/2014/main" id="{7EE0ADAD-3B54-4190-A53C-0DC2F84B9C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0613" y="1806575"/>
            <a:ext cx="3746500"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9A3DFB13-0244-41B7-AC37-F8A4425378D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C3B180A9-DCE6-4013-A5DC-857062A44B99}"/>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B1849668-13E2-4EFC-A1F2-294D9415E5FC}"/>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0725" name="Group 10" descr="&quot;&quot;">
            <a:extLst>
              <a:ext uri="{FF2B5EF4-FFF2-40B4-BE49-F238E27FC236}">
                <a16:creationId xmlns:a16="http://schemas.microsoft.com/office/drawing/2014/main" id="{13276026-75D3-4055-BD62-F9360BF798A4}"/>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99669A30-7A2C-4B9E-86FD-BAFE9649F842}"/>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1351B365-C8AA-45AE-929A-88BCB822365B}"/>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6862287B-DBB9-4C5C-B501-D0E57B5E9823}"/>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B559D871-3AB7-45AC-9F71-E682390CDADE}"/>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E4B410A1-9819-4E5C-B220-728CCA0CB690}"/>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30C53909-D5C0-48E5-8F73-372B1120610A}"/>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41D8191B-71E9-4596-A23E-6211DD0D2CAA}"/>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122B6C85-A8F7-465F-98CD-079683137036}"/>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1A73FA48-7AA6-46F4-A7B8-CDB4FF746032}"/>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5CE7708C-6E04-4F0A-B4BB-D1E692BA859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441D1A6F-B3A9-468D-B845-7F9B2D1AA12A}"/>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F3310F3F-0270-4B3C-A130-BCD2C5931970}"/>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7920DDFB-5CD6-4CE8-BE0C-30B8EE1BC263}"/>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25BABD4B-0FA4-488A-AD33-BB74A449A779}"/>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2F08D141-2986-4957-B563-2E9D6262B2AE}"/>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1217C976-5858-4FEE-A156-FD9CC5DF6387}"/>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47B6FDF8-2D95-4051-952E-ED41D91C06A9}"/>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6521A0CD-10E5-468E-9FDF-01AD4626D8C1}"/>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A9E400E1-0A4E-4B70-821F-804A5D1F1337}"/>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EDDF94B-9C46-4380-A4AE-706D4C757A65}"/>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3E8A116D-047C-4D00-8336-612BF9F3FEC6}"/>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25E7D372-88B7-4D10-A935-A77DC5B6F37F}"/>
              </a:ext>
            </a:extLst>
          </p:cNvPr>
          <p:cNvSpPr txBox="1">
            <a:spLocks noChangeArrowheads="1"/>
          </p:cNvSpPr>
          <p:nvPr/>
        </p:nvSpPr>
        <p:spPr bwMode="auto">
          <a:xfrm>
            <a:off x="1004888" y="1019175"/>
            <a:ext cx="10512425" cy="960438"/>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eaLnBrk="1" fontAlgn="auto" hangingPunct="1">
              <a:spcBef>
                <a:spcPct val="0"/>
              </a:spcBef>
              <a:spcAft>
                <a:spcPts val="0"/>
              </a:spcAft>
              <a:buFont typeface="Arial" panose="020B0604020202020204" pitchFamily="34" charset="0"/>
              <a:buNone/>
              <a:defRPr/>
            </a:pPr>
            <a:r>
              <a:rPr lang="es-ES" sz="2400" dirty="0">
                <a:latin typeface="+mn-lt"/>
              </a:rPr>
              <a:t>1º BACH: Enlace químico, isómeros orgánicos y reactividad orgánica</a:t>
            </a:r>
          </a:p>
        </p:txBody>
      </p:sp>
      <p:sp>
        <p:nvSpPr>
          <p:cNvPr id="5128" name="Título 1">
            <a:extLst>
              <a:ext uri="{FF2B5EF4-FFF2-40B4-BE49-F238E27FC236}">
                <a16:creationId xmlns:a16="http://schemas.microsoft.com/office/drawing/2014/main" id="{F5CB21DA-EA20-4FF7-992F-FFF8566E74CA}"/>
              </a:ext>
            </a:extLst>
          </p:cNvPr>
          <p:cNvSpPr txBox="1">
            <a:spLocks noChangeArrowheads="1"/>
          </p:cNvSpPr>
          <p:nvPr/>
        </p:nvSpPr>
        <p:spPr bwMode="auto">
          <a:xfrm>
            <a:off x="1368425" y="173038"/>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Química (NS y NM)</a:t>
            </a:r>
            <a:endParaRPr lang="es-ES" altLang="es-ES" sz="6000" b="1" i="1" dirty="0">
              <a:latin typeface="+mj-lt"/>
            </a:endParaRPr>
          </a:p>
        </p:txBody>
      </p:sp>
      <p:pic>
        <p:nvPicPr>
          <p:cNvPr id="30729" name="Imagen 2" descr="Imagen que contiene tabla, interior, hecho de madera, comida&#10;&#10;Descripción generada automáticamente">
            <a:extLst>
              <a:ext uri="{FF2B5EF4-FFF2-40B4-BE49-F238E27FC236}">
                <a16:creationId xmlns:a16="http://schemas.microsoft.com/office/drawing/2014/main" id="{8864F78E-242D-4C6F-931D-80391532CC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1685925"/>
            <a:ext cx="3105150"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Imagen 10" descr="Imagen que contiene piso, interior, tabla, hecho de madera&#10;&#10;Descripción generada automáticamente">
            <a:extLst>
              <a:ext uri="{FF2B5EF4-FFF2-40B4-BE49-F238E27FC236}">
                <a16:creationId xmlns:a16="http://schemas.microsoft.com/office/drawing/2014/main" id="{8F9BA16F-B52B-4623-A7F5-50E0F6F41F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3875" y="1685925"/>
            <a:ext cx="3706813"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1" name="Imagen 28672" descr="Imagen que contiene interior, tabla, hecho de madera, tablero&#10;&#10;Descripción generada automáticamente">
            <a:extLst>
              <a:ext uri="{FF2B5EF4-FFF2-40B4-BE49-F238E27FC236}">
                <a16:creationId xmlns:a16="http://schemas.microsoft.com/office/drawing/2014/main" id="{CBAFCDB5-F853-4EEC-89F7-D3E4337B55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900" y="3665538"/>
            <a:ext cx="41529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63E733CF-E943-4F2F-B174-E187CABAFA1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D4E12782-223B-4473-86AF-47A8320F33C4}"/>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AB19669D-3752-4C16-A8FC-C97ED0821CB8}"/>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1749" name="Group 10" descr="&quot;&quot;">
            <a:extLst>
              <a:ext uri="{FF2B5EF4-FFF2-40B4-BE49-F238E27FC236}">
                <a16:creationId xmlns:a16="http://schemas.microsoft.com/office/drawing/2014/main" id="{93A335B9-5B8E-491E-872B-152F6069ABA2}"/>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CCB0AD83-344A-41C0-8BC6-F8A3F27EC446}"/>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67F3E1E5-030F-4090-9B1B-C325CA1AABCE}"/>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BFD84603-533A-4A46-A575-48DC7E7774A9}"/>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9490B46F-EFD5-4D4E-9018-B838AD60BD4E}"/>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AE13C0BB-30D0-4FBC-9790-C86A5709DBB1}"/>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39ABA67D-1EFD-42FE-9B06-00693EB51935}"/>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4E3710B9-EF41-46E9-857F-241F1AD441A7}"/>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CCAEDAB8-4174-471A-8E40-3A4B1F7F3377}"/>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C2A8A0FA-D2B0-4934-B9D9-E724F3771B4F}"/>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0E354042-81B4-47BE-BED3-951C28A85347}"/>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66B99B7D-0382-4A72-9AEF-1B8B11D3D3D7}"/>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0C708D44-92C6-4777-895C-0CAF061B1C9F}"/>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7A38EB91-E1D1-470D-8B59-D4BC66B8FB34}"/>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89A86C5E-6C2B-4834-8CE6-E50DDDE0B014}"/>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6CFC0FB0-A590-4CB0-969E-15EDBEFC1C14}"/>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76EE14B9-9D1E-4E2E-B616-18212ADEB25B}"/>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44C01E0C-91F0-4752-A42D-57D9DEE328ED}"/>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D1587C7A-9366-42DA-8911-71E20CA47CAA}"/>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0BD972A8-3308-45F0-93EA-69348B092355}"/>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97A0C305-B142-4B61-8F33-BC24E9E6C664}"/>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30B73840-E407-487F-B7B2-EA9F2FCF01C5}"/>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18C81DB6-441A-45BF-88D8-C5FDFB2A9B37}"/>
              </a:ext>
            </a:extLst>
          </p:cNvPr>
          <p:cNvSpPr txBox="1">
            <a:spLocks noChangeArrowheads="1"/>
          </p:cNvSpPr>
          <p:nvPr/>
        </p:nvSpPr>
        <p:spPr bwMode="auto">
          <a:xfrm>
            <a:off x="606425" y="1206500"/>
            <a:ext cx="11585575" cy="1090613"/>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2400" dirty="0">
                <a:latin typeface="+mn-lt"/>
              </a:rPr>
              <a:t>Muestreo en el </a:t>
            </a:r>
            <a:r>
              <a:rPr lang="es-ES" sz="2400" i="1" dirty="0">
                <a:latin typeface="+mn-lt"/>
              </a:rPr>
              <a:t>JARDÍN DEL INSTITUTO </a:t>
            </a:r>
            <a:r>
              <a:rPr lang="es-ES" sz="2400" dirty="0">
                <a:latin typeface="+mn-lt"/>
              </a:rPr>
              <a:t>para estudiar la ASOCIACIÓN entre ESPECIES</a:t>
            </a:r>
          </a:p>
        </p:txBody>
      </p:sp>
      <p:sp>
        <p:nvSpPr>
          <p:cNvPr id="5128" name="Título 1">
            <a:extLst>
              <a:ext uri="{FF2B5EF4-FFF2-40B4-BE49-F238E27FC236}">
                <a16:creationId xmlns:a16="http://schemas.microsoft.com/office/drawing/2014/main" id="{CA446AA5-1598-443B-BAA2-76D8E8160FB4}"/>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BIOLOGÍA (NS)</a:t>
            </a:r>
            <a:endParaRPr lang="es-ES" altLang="es-ES" sz="6000" b="1" i="1" dirty="0">
              <a:latin typeface="+mj-lt"/>
            </a:endParaRPr>
          </a:p>
        </p:txBody>
      </p:sp>
      <p:pic>
        <p:nvPicPr>
          <p:cNvPr id="31753" name="Imagen 1">
            <a:extLst>
              <a:ext uri="{FF2B5EF4-FFF2-40B4-BE49-F238E27FC236}">
                <a16:creationId xmlns:a16="http://schemas.microsoft.com/office/drawing/2014/main" id="{B311922E-27CE-4670-8596-383B08656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175" y="2609850"/>
            <a:ext cx="448945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Imagen 2">
            <a:extLst>
              <a:ext uri="{FF2B5EF4-FFF2-40B4-BE49-F238E27FC236}">
                <a16:creationId xmlns:a16="http://schemas.microsoft.com/office/drawing/2014/main" id="{86A287A2-F816-4C4A-8F64-A2536DB9E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6325" y="2801938"/>
            <a:ext cx="192405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24FA4C31-AAE1-436D-938F-F3126D5EF31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D89393C6-C275-4B77-ABA8-73D50B4AC9A0}"/>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DE65CB93-F6D2-4E30-8B79-5D2E1F289B9C}"/>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2773" name="Group 10" descr="&quot;&quot;">
            <a:extLst>
              <a:ext uri="{FF2B5EF4-FFF2-40B4-BE49-F238E27FC236}">
                <a16:creationId xmlns:a16="http://schemas.microsoft.com/office/drawing/2014/main" id="{9B5CCB9E-6820-4AF1-A71F-9F4BE0F90E6C}"/>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90C91A30-0A0A-4E9D-9204-FD4C11D5DF0E}"/>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08E5A5F8-7261-43B1-9E94-E5C0FF905F27}"/>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AB56C262-D168-4D23-A707-2DDD1132129A}"/>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7F2A0C9D-D405-497B-BFD5-CF7503474F96}"/>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6A447E31-57A6-4706-B604-DBF44FF40DFE}"/>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1A0FDE1E-0DB4-48B0-AD30-440BF80DEFDC}"/>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87A495A6-8CFE-4710-BAAA-D9D67466837D}"/>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E4D3DBA5-D9ED-4C63-BD76-4F3309A13550}"/>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917B1B3E-A90B-4743-BC6F-212C0521E713}"/>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03F35A13-CC91-4D58-975C-EEB74D515854}"/>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F1882C0E-EC8F-4385-A88E-2AAD8382A764}"/>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E9102536-7DC4-4464-B682-383ADBA2C92A}"/>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A7328FA6-9DC4-4590-A863-D4E940025505}"/>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A0EECF7D-A910-4F01-BE3B-CB14AF26FA02}"/>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E5741724-D869-4CA4-BEE7-2B9F1D0ECD8E}"/>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227EB5ED-7BA5-4E34-BFB6-D3E9725017E8}"/>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FECCAEEB-6B4F-4E6B-A893-999C23258BC8}"/>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3D057289-2F81-4D7D-8430-63535E86B17A}"/>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EFDA1688-CA97-4BDF-A4A0-E91C26D83271}"/>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031897A-1E44-41B2-BC58-F35D29657973}"/>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06652727-5AAB-43F4-987A-7E5FB6BD7EBB}"/>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754F4412-7119-4465-B3BB-4FF8D94B0488}"/>
              </a:ext>
            </a:extLst>
          </p:cNvPr>
          <p:cNvSpPr txBox="1">
            <a:spLocks noChangeArrowheads="1"/>
          </p:cNvSpPr>
          <p:nvPr/>
        </p:nvSpPr>
        <p:spPr bwMode="auto">
          <a:xfrm>
            <a:off x="950913" y="1306513"/>
            <a:ext cx="10512425" cy="1905000"/>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Aft>
                <a:spcPts val="800"/>
              </a:spcAft>
              <a:buFont typeface="Arial" panose="020B0604020202020204" pitchFamily="34" charset="0"/>
              <a:buNone/>
              <a:defRPr/>
            </a:pPr>
            <a:r>
              <a:rPr lang="es-ES" dirty="0">
                <a:latin typeface="+mn-lt"/>
              </a:rPr>
              <a:t>Actividades en el </a:t>
            </a:r>
            <a:r>
              <a:rPr lang="es-ES" sz="3200" b="1" i="1" dirty="0">
                <a:latin typeface="+mn-lt"/>
              </a:rPr>
              <a:t>MUSEO DE CIENCIAS</a:t>
            </a:r>
            <a:r>
              <a:rPr lang="es-ES" dirty="0">
                <a:latin typeface="+mn-lt"/>
              </a:rPr>
              <a:t>:</a:t>
            </a:r>
          </a:p>
          <a:p>
            <a:pPr marL="342900" indent="-342900">
              <a:lnSpc>
                <a:spcPct val="107000"/>
              </a:lnSpc>
              <a:buFont typeface="Symbol" panose="05050102010706020507" pitchFamily="18" charset="2"/>
              <a:buChar char=""/>
              <a:defRPr/>
            </a:pPr>
            <a:r>
              <a:rPr lang="es-ES" sz="2400" dirty="0">
                <a:latin typeface="+mn-lt"/>
              </a:rPr>
              <a:t>Elaboración de CLAVES DICOTÓMICAS para la IDENTIFICACIÓN de ESPECIES.</a:t>
            </a:r>
          </a:p>
          <a:p>
            <a:pPr marL="342900" indent="-342900">
              <a:lnSpc>
                <a:spcPct val="107000"/>
              </a:lnSpc>
              <a:spcAft>
                <a:spcPts val="800"/>
              </a:spcAft>
              <a:buFont typeface="Symbol" panose="05050102010706020507" pitchFamily="18" charset="2"/>
              <a:buChar char=""/>
              <a:defRPr/>
            </a:pPr>
            <a:r>
              <a:rPr lang="es-ES" sz="2400" dirty="0">
                <a:latin typeface="+mn-lt"/>
              </a:rPr>
              <a:t>Estudio de la CLASIFICACIÓN de los ANIMALES.</a:t>
            </a:r>
          </a:p>
        </p:txBody>
      </p:sp>
      <p:sp>
        <p:nvSpPr>
          <p:cNvPr id="5128" name="Título 1">
            <a:extLst>
              <a:ext uri="{FF2B5EF4-FFF2-40B4-BE49-F238E27FC236}">
                <a16:creationId xmlns:a16="http://schemas.microsoft.com/office/drawing/2014/main" id="{36843535-1BD4-4666-88A7-31E2F2E373D3}"/>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BIOLOGÍA (NS)</a:t>
            </a:r>
            <a:endParaRPr lang="es-ES" altLang="es-ES" sz="6000" b="1" i="1" dirty="0">
              <a:latin typeface="+mj-lt"/>
            </a:endParaRPr>
          </a:p>
        </p:txBody>
      </p:sp>
      <p:pic>
        <p:nvPicPr>
          <p:cNvPr id="32777" name="Imagen 3">
            <a:extLst>
              <a:ext uri="{FF2B5EF4-FFF2-40B4-BE49-F238E27FC236}">
                <a16:creationId xmlns:a16="http://schemas.microsoft.com/office/drawing/2014/main" id="{E486E70F-1250-42A1-B558-CE05BBD9F4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913" y="3084513"/>
            <a:ext cx="3665537"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Imagen 4">
            <a:extLst>
              <a:ext uri="{FF2B5EF4-FFF2-40B4-BE49-F238E27FC236}">
                <a16:creationId xmlns:a16="http://schemas.microsoft.com/office/drawing/2014/main" id="{944A9D82-18E8-46FD-B996-29677E0BE2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2636838"/>
            <a:ext cx="3913188"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9" name="Imagen 5">
            <a:extLst>
              <a:ext uri="{FF2B5EF4-FFF2-40B4-BE49-F238E27FC236}">
                <a16:creationId xmlns:a16="http://schemas.microsoft.com/office/drawing/2014/main" id="{C45AC450-7734-4315-8097-FAEC650708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5400" y="131763"/>
            <a:ext cx="270510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0" name="Imagen 7">
            <a:extLst>
              <a:ext uri="{FF2B5EF4-FFF2-40B4-BE49-F238E27FC236}">
                <a16:creationId xmlns:a16="http://schemas.microsoft.com/office/drawing/2014/main" id="{F49474BB-6B38-4B71-8174-4C8F63F106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3613" y="4459288"/>
            <a:ext cx="2967037"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75D73EFF-49A3-495D-8884-E93D19A1065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A1238BCB-F7A0-4C70-A539-242577EEA7BB}"/>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A5659372-F364-4DF7-85A8-5B98EACCA84A}"/>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3797" name="Group 10" descr="&quot;&quot;">
            <a:extLst>
              <a:ext uri="{FF2B5EF4-FFF2-40B4-BE49-F238E27FC236}">
                <a16:creationId xmlns:a16="http://schemas.microsoft.com/office/drawing/2014/main" id="{EA80D44B-F2AD-4569-B2AA-0105891BEE7C}"/>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1EDD1C75-2734-4C45-BFC1-4E1D314F8AA1}"/>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4472A9F2-5156-400B-8635-A032A779D4B5}"/>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2DADFAC1-80B1-40B4-8C5D-46B72F31A292}"/>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2CFB6A2F-5D3C-4853-807A-40912FDEADA8}"/>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34A44076-789D-4B6A-B0AF-9971F78ED1D9}"/>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C5891970-7FF0-4296-A1F4-74CBB5A6DA83}"/>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E275AEBA-52A2-48B8-8FA2-12A28148F12E}"/>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72E22027-4F47-41EC-8B6B-7D1DA4346564}"/>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CECC2F39-CC07-4FEE-AB7D-4CDA5C070AAA}"/>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070CE05C-0182-4A87-AB8F-E9CADC5DF641}"/>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09776B0B-83A2-4FF2-9826-34338B181CFB}"/>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B39D38DD-1B59-4341-9488-165FA4E089E8}"/>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E92FBBB8-27AF-48C9-A66F-D84969EF7862}"/>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A63FA2E5-B67E-4FE3-A49B-FC6368C548A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3E4A8F64-0E45-46D1-A7AF-1855DDEE2904}"/>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07ABC04F-BBAA-4998-852A-B36E528C43E2}"/>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B634CB60-756D-49B3-8106-E8AEDF28CC65}"/>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0EB8D2A2-7B49-47C8-9AC4-A5D5116E6A98}"/>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0A6D88FE-0F11-40E3-9FB6-97746B12DDD7}"/>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4812CC6-DA2E-4E34-A4E6-24A6B5455A34}"/>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1869E3EC-1174-4171-AAB4-75806DDF3659}"/>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5C2759DA-7C3D-48DF-AD30-2A58C0A43BA1}"/>
              </a:ext>
            </a:extLst>
          </p:cNvPr>
          <p:cNvSpPr txBox="1">
            <a:spLocks noChangeArrowheads="1"/>
          </p:cNvSpPr>
          <p:nvPr/>
        </p:nvSpPr>
        <p:spPr bwMode="auto">
          <a:xfrm>
            <a:off x="903288" y="1181100"/>
            <a:ext cx="5940425" cy="2052638"/>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Aft>
                <a:spcPts val="800"/>
              </a:spcAft>
              <a:buFont typeface="Arial" panose="020B0604020202020204" pitchFamily="34" charset="0"/>
              <a:buNone/>
              <a:defRPr/>
            </a:pPr>
            <a:r>
              <a:rPr lang="es-ES" dirty="0">
                <a:latin typeface="+mn-lt"/>
              </a:rPr>
              <a:t>Prácticas de LABORATORIO:</a:t>
            </a:r>
          </a:p>
          <a:p>
            <a:pPr marL="0" indent="0">
              <a:lnSpc>
                <a:spcPct val="107000"/>
              </a:lnSpc>
              <a:spcAft>
                <a:spcPts val="800"/>
              </a:spcAft>
              <a:buFont typeface="Arial" panose="020B0604020202020204" pitchFamily="34" charset="0"/>
              <a:buNone/>
              <a:defRPr/>
            </a:pPr>
            <a:r>
              <a:rPr lang="es-ES" sz="2000" b="1" i="1" dirty="0">
                <a:ea typeface="Calibri" panose="020F0502020204030204" pitchFamily="34" charset="0"/>
                <a:cs typeface="Times New Roman" panose="02020603050405020304" pitchFamily="18" charset="0"/>
              </a:rPr>
              <a:t>Análisis</a:t>
            </a:r>
            <a:r>
              <a:rPr lang="es-ES" sz="2000" dirty="0">
                <a:ea typeface="Calibri" panose="020F0502020204030204" pitchFamily="34" charset="0"/>
                <a:cs typeface="Times New Roman" panose="02020603050405020304" pitchFamily="18" charset="0"/>
              </a:rPr>
              <a:t> del </a:t>
            </a:r>
            <a:r>
              <a:rPr lang="es-ES" sz="2000" b="1" i="1" dirty="0">
                <a:ea typeface="Calibri" panose="020F0502020204030204" pitchFamily="34" charset="0"/>
                <a:cs typeface="Times New Roman" panose="02020603050405020304" pitchFamily="18" charset="0"/>
              </a:rPr>
              <a:t>pH</a:t>
            </a:r>
            <a:r>
              <a:rPr lang="es-ES" sz="2000" dirty="0">
                <a:ea typeface="Calibri" panose="020F0502020204030204" pitchFamily="34" charset="0"/>
                <a:cs typeface="Times New Roman" panose="02020603050405020304" pitchFamily="18" charset="0"/>
              </a:rPr>
              <a:t> del </a:t>
            </a:r>
            <a:r>
              <a:rPr lang="es-ES" sz="2000" b="1" i="1" dirty="0">
                <a:ea typeface="Calibri" panose="020F0502020204030204" pitchFamily="34" charset="0"/>
                <a:cs typeface="Times New Roman" panose="02020603050405020304" pitchFamily="18" charset="0"/>
              </a:rPr>
              <a:t>suelo</a:t>
            </a:r>
            <a:r>
              <a:rPr lang="es-ES" sz="2000" dirty="0">
                <a:ea typeface="Calibri" panose="020F0502020204030204" pitchFamily="34" charset="0"/>
                <a:cs typeface="Times New Roman" panose="02020603050405020304" pitchFamily="18" charset="0"/>
              </a:rPr>
              <a:t> </a:t>
            </a:r>
            <a:r>
              <a:rPr lang="es-ES" sz="1800" dirty="0">
                <a:ea typeface="Calibri" panose="020F0502020204030204" pitchFamily="34" charset="0"/>
                <a:cs typeface="Times New Roman" panose="02020603050405020304" pitchFamily="18" charset="0"/>
              </a:rPr>
              <a:t>que rodea a la </a:t>
            </a:r>
            <a:r>
              <a:rPr lang="es-ES" sz="2000" b="1" i="1" dirty="0">
                <a:ea typeface="Calibri" panose="020F0502020204030204" pitchFamily="34" charset="0"/>
                <a:cs typeface="Times New Roman" panose="02020603050405020304" pitchFamily="18" charset="0"/>
              </a:rPr>
              <a:t>secuoya</a:t>
            </a:r>
            <a:r>
              <a:rPr lang="es-ES" sz="1800" dirty="0">
                <a:ea typeface="Calibri" panose="020F0502020204030204" pitchFamily="34" charset="0"/>
                <a:cs typeface="Times New Roman" panose="02020603050405020304" pitchFamily="18" charset="0"/>
              </a:rPr>
              <a:t> del jardín para ver la influencia del mismo en la densidad de plantas.</a:t>
            </a:r>
          </a:p>
        </p:txBody>
      </p:sp>
      <p:sp>
        <p:nvSpPr>
          <p:cNvPr id="5128" name="Título 1">
            <a:extLst>
              <a:ext uri="{FF2B5EF4-FFF2-40B4-BE49-F238E27FC236}">
                <a16:creationId xmlns:a16="http://schemas.microsoft.com/office/drawing/2014/main" id="{1C542BFB-8015-473A-81EC-6BFAF9C13B17}"/>
              </a:ext>
            </a:extLst>
          </p:cNvPr>
          <p:cNvSpPr txBox="1">
            <a:spLocks noChangeArrowheads="1"/>
          </p:cNvSpPr>
          <p:nvPr/>
        </p:nvSpPr>
        <p:spPr bwMode="auto">
          <a:xfrm>
            <a:off x="1019175" y="361950"/>
            <a:ext cx="7026275"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BIOLOGÍA (NS)</a:t>
            </a:r>
            <a:endParaRPr lang="es-ES" altLang="es-ES" sz="6000" b="1" i="1" dirty="0">
              <a:latin typeface="+mj-lt"/>
            </a:endParaRPr>
          </a:p>
        </p:txBody>
      </p:sp>
      <p:pic>
        <p:nvPicPr>
          <p:cNvPr id="33801" name="Imagen 1">
            <a:extLst>
              <a:ext uri="{FF2B5EF4-FFF2-40B4-BE49-F238E27FC236}">
                <a16:creationId xmlns:a16="http://schemas.microsoft.com/office/drawing/2014/main" id="{1598FB2A-E1D0-4F7D-B456-CF4FB81138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75" y="3062288"/>
            <a:ext cx="44958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Imagen 2">
            <a:extLst>
              <a:ext uri="{FF2B5EF4-FFF2-40B4-BE49-F238E27FC236}">
                <a16:creationId xmlns:a16="http://schemas.microsoft.com/office/drawing/2014/main" id="{D058D555-136A-4510-96E9-0F34EF1082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8988" y="1206500"/>
            <a:ext cx="4722812"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26D7A355-0DF7-403B-A07B-D823BAC1408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D18CB0E7-EB3B-408F-8E89-E7CADF080194}"/>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3985A4FC-DD1F-496B-8FEA-D9D057D98E04}"/>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4821" name="Group 10" descr="&quot;&quot;">
            <a:extLst>
              <a:ext uri="{FF2B5EF4-FFF2-40B4-BE49-F238E27FC236}">
                <a16:creationId xmlns:a16="http://schemas.microsoft.com/office/drawing/2014/main" id="{2EDC78EF-DE5E-4657-B9DA-EFEE1FCCF0AD}"/>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C1F09F23-28BC-48AE-856D-1841136DE5A5}"/>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F7B37F50-D3E0-4B9B-8BBA-E8AE92BC3EF1}"/>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3C64C723-C20A-40F8-80AA-4B7FD137DEAC}"/>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8A1CBB3A-E562-43A3-B922-17D49CB323B0}"/>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66285983-2EDF-423D-8607-BEC543D1700E}"/>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AE63B885-4062-44EF-8F17-036CC062071D}"/>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DF0E53AB-92F2-4DFB-8A1F-7761948BC867}"/>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5E206899-FDFF-4BFC-A235-31E3BFF0500C}"/>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079EA35C-FC86-476C-B2BB-78D89DF405C8}"/>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0F699501-A056-4906-ADB9-B66535ECA4C0}"/>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20D0F4AD-CF31-4D4D-88F4-A661E5E29FE3}"/>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A60ED683-A333-4111-99C7-B016FAA62557}"/>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FA2EC207-08D6-4709-AF23-846648161B8C}"/>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D88152EA-1BB7-45E6-847C-0C68727375C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618C0333-48DB-4FAD-BC6B-6866F335C7CF}"/>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2D0EFF6D-3AB4-4CF5-900A-3AD5903A85FE}"/>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34BA85E7-A146-4397-8665-60D223930C7A}"/>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DB4263FD-4F75-4DBC-B586-04B2DC62B51C}"/>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D2715771-D3DA-47EC-A3B6-A9BEEB25E9C3}"/>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EFA7D739-1901-44CC-83A3-D266CF3447FC}"/>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2AEA906E-414F-4767-AB66-E2F45168B2A9}"/>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9B83DED6-C1BD-4FDD-A98A-20AB9A5406B9}"/>
              </a:ext>
            </a:extLst>
          </p:cNvPr>
          <p:cNvSpPr txBox="1">
            <a:spLocks noChangeArrowheads="1"/>
          </p:cNvSpPr>
          <p:nvPr/>
        </p:nvSpPr>
        <p:spPr bwMode="auto">
          <a:xfrm>
            <a:off x="1112838" y="992188"/>
            <a:ext cx="10418762" cy="3233737"/>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altLang="es-ES" sz="3600" dirty="0">
                <a:solidFill>
                  <a:srgbClr val="080808"/>
                </a:solidFill>
                <a:latin typeface="+mn-lt"/>
              </a:rPr>
              <a:t>ACTIVIDAD:</a:t>
            </a:r>
          </a:p>
          <a:p>
            <a:pPr marL="0" indent="0" eaLnBrk="1" fontAlgn="auto" hangingPunct="1">
              <a:spcBef>
                <a:spcPct val="0"/>
              </a:spcBef>
              <a:spcAft>
                <a:spcPts val="0"/>
              </a:spcAft>
              <a:buFont typeface="Arial" panose="020B0604020202020204" pitchFamily="34" charset="0"/>
              <a:buNone/>
              <a:defRPr/>
            </a:pPr>
            <a:r>
              <a:rPr lang="es-ES" sz="2400" dirty="0">
                <a:solidFill>
                  <a:srgbClr val="000000"/>
                </a:solidFill>
              </a:rPr>
              <a:t>Realizar mediciones sobre la puerta del instituto para descubrir que el portón representa un rectángulo aúreo. (Trigonometría)</a:t>
            </a:r>
          </a:p>
          <a:p>
            <a:pPr eaLnBrk="1" fontAlgn="auto" hangingPunct="1">
              <a:spcBef>
                <a:spcPct val="0"/>
              </a:spcBef>
              <a:spcAft>
                <a:spcPts val="0"/>
              </a:spcAft>
              <a:buFontTx/>
              <a:buChar char="-"/>
              <a:defRPr/>
            </a:pPr>
            <a:r>
              <a:rPr lang="es-ES" altLang="es-ES" sz="2400" dirty="0">
                <a:solidFill>
                  <a:srgbClr val="000000"/>
                </a:solidFill>
                <a:latin typeface="+mn-lt"/>
              </a:rPr>
              <a:t>Trabajo </a:t>
            </a:r>
            <a:r>
              <a:rPr lang="es-ES" altLang="es-ES" sz="2400">
                <a:solidFill>
                  <a:srgbClr val="000000"/>
                </a:solidFill>
                <a:latin typeface="+mn-lt"/>
              </a:rPr>
              <a:t>en equipo</a:t>
            </a:r>
            <a:endParaRPr lang="es-ES" altLang="es-ES" sz="2400" dirty="0">
              <a:solidFill>
                <a:srgbClr val="000000"/>
              </a:solidFill>
              <a:latin typeface="+mn-lt"/>
            </a:endParaRPr>
          </a:p>
          <a:p>
            <a:pPr eaLnBrk="1" fontAlgn="auto" hangingPunct="1">
              <a:spcBef>
                <a:spcPct val="0"/>
              </a:spcBef>
              <a:spcAft>
                <a:spcPts val="0"/>
              </a:spcAft>
              <a:buFontTx/>
              <a:buChar char="-"/>
              <a:defRPr/>
            </a:pPr>
            <a:r>
              <a:rPr lang="es-ES" altLang="es-ES" sz="2400" dirty="0">
                <a:solidFill>
                  <a:srgbClr val="000000"/>
                </a:solidFill>
                <a:latin typeface="+mn-lt"/>
              </a:rPr>
              <a:t>Medición indirecta con materiales sencillos</a:t>
            </a:r>
          </a:p>
          <a:p>
            <a:pPr eaLnBrk="1" fontAlgn="auto" hangingPunct="1">
              <a:spcBef>
                <a:spcPct val="0"/>
              </a:spcBef>
              <a:spcAft>
                <a:spcPts val="0"/>
              </a:spcAft>
              <a:buFontTx/>
              <a:buChar char="-"/>
              <a:defRPr/>
            </a:pPr>
            <a:r>
              <a:rPr lang="es-ES" altLang="es-ES" sz="2400" dirty="0">
                <a:solidFill>
                  <a:srgbClr val="000000"/>
                </a:solidFill>
                <a:latin typeface="+mn-lt"/>
              </a:rPr>
              <a:t>Análisis de errores</a:t>
            </a:r>
            <a:endParaRPr lang="es-ES" altLang="es-ES" sz="3600" dirty="0">
              <a:solidFill>
                <a:srgbClr val="080808"/>
              </a:solidFill>
              <a:latin typeface="+mn-lt"/>
            </a:endParaRPr>
          </a:p>
        </p:txBody>
      </p:sp>
      <p:sp>
        <p:nvSpPr>
          <p:cNvPr id="5128" name="Título 1">
            <a:extLst>
              <a:ext uri="{FF2B5EF4-FFF2-40B4-BE49-F238E27FC236}">
                <a16:creationId xmlns:a16="http://schemas.microsoft.com/office/drawing/2014/main" id="{2A0DFE76-9BC8-4896-8159-240AAC1EB6D3}"/>
              </a:ext>
            </a:extLst>
          </p:cNvPr>
          <p:cNvSpPr txBox="1">
            <a:spLocks noChangeArrowheads="1"/>
          </p:cNvSpPr>
          <p:nvPr/>
        </p:nvSpPr>
        <p:spPr bwMode="auto">
          <a:xfrm>
            <a:off x="631825" y="73025"/>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MATEMÁTICAS</a:t>
            </a:r>
            <a:r>
              <a:rPr lang="es-ES" sz="4400" dirty="0">
                <a:latin typeface="+mj-lt"/>
              </a:rPr>
              <a:t>: </a:t>
            </a:r>
            <a:r>
              <a:rPr lang="es-ES" sz="4000" dirty="0">
                <a:latin typeface="+mj-lt"/>
              </a:rPr>
              <a:t>ANÁLISIS y ENFOQUES</a:t>
            </a:r>
            <a:r>
              <a:rPr lang="es-ES" sz="4400" dirty="0">
                <a:latin typeface="+mj-lt"/>
              </a:rPr>
              <a:t>(NM y NS)</a:t>
            </a:r>
            <a:endParaRPr lang="es-ES" altLang="es-ES" sz="6000" b="1" i="1" dirty="0">
              <a:latin typeface="+mj-lt"/>
            </a:endParaRPr>
          </a:p>
        </p:txBody>
      </p:sp>
      <p:pic>
        <p:nvPicPr>
          <p:cNvPr id="34825" name="Imagen 4">
            <a:extLst>
              <a:ext uri="{FF2B5EF4-FFF2-40B4-BE49-F238E27FC236}">
                <a16:creationId xmlns:a16="http://schemas.microsoft.com/office/drawing/2014/main" id="{C2D8E1F5-DEEE-4E1B-9B20-D7CAA7C6A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0288" y="2436813"/>
            <a:ext cx="3387725"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Imagen 7">
            <a:extLst>
              <a:ext uri="{FF2B5EF4-FFF2-40B4-BE49-F238E27FC236}">
                <a16:creationId xmlns:a16="http://schemas.microsoft.com/office/drawing/2014/main" id="{525E49FC-FD99-48C0-ACCB-F12A60256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7788" y="3409950"/>
            <a:ext cx="2627312"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Imagen 35">
            <a:extLst>
              <a:ext uri="{FF2B5EF4-FFF2-40B4-BE49-F238E27FC236}">
                <a16:creationId xmlns:a16="http://schemas.microsoft.com/office/drawing/2014/main" id="{E4963FAB-4725-4641-8462-244A8FB299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0" y="3857625"/>
            <a:ext cx="35877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02ED2899-DD94-4A7C-AF13-30A889E1C73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8AC86B33-1616-416D-8E08-5CC4269D5D54}"/>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62B9FA2C-7A45-4A3F-BBF8-044FAB473681}"/>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5845" name="Group 10" descr="&quot;&quot;">
            <a:extLst>
              <a:ext uri="{FF2B5EF4-FFF2-40B4-BE49-F238E27FC236}">
                <a16:creationId xmlns:a16="http://schemas.microsoft.com/office/drawing/2014/main" id="{2F165CE2-4E1E-453E-9737-CA3D08150A12}"/>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2D9C32EF-93E9-49A5-8095-EC401B30EC9D}"/>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52EBEE08-3046-4729-97D9-477D3116532A}"/>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8DE6B7E3-F126-4564-98F5-8A19C20D54A8}"/>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1ED0EDCB-70DB-45B9-A22D-9B997CF0EBFD}"/>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843AFA09-E243-4FC5-97ED-29CFFEB96D68}"/>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FD7E8E4E-164C-4521-8F23-AFA53F1CC3D1}"/>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1FAF81DB-FECE-49F9-A3DE-67F538EE79FB}"/>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3FF9B3A4-0405-4112-BB48-A7AB0AF69D82}"/>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ADA52522-0908-42F1-9844-BA45B1F40902}"/>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71D159C4-736E-49BA-BEEE-41A7F07FE41C}"/>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C29DCFA4-2344-451D-8272-33CC89099195}"/>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4D1E4421-02E6-4D19-9B65-9877B6DB66F8}"/>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E212339E-B220-4AFB-9DDD-7D913CB9E404}"/>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2D6D1835-7774-4612-9E0C-13FD5CB3C6EC}"/>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0987D313-DD81-4560-AE7A-67B7C82897AF}"/>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E847CA25-FB8C-41CA-BE87-9636527AD707}"/>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F3329843-D55A-47D5-B939-506236D1DC76}"/>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5DC7BB21-9302-4737-ADE8-7DB9DD1DF704}"/>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FB319710-8BD5-4790-9528-F6C7607E35EB}"/>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1F57CF43-FEDE-4AD3-BDD8-3ACD458DBDF6}"/>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A6A911DE-C402-4A07-B77A-C62DDE78AD39}"/>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69307255-DD1A-42EF-A185-E83A3116FB29}"/>
              </a:ext>
            </a:extLst>
          </p:cNvPr>
          <p:cNvSpPr txBox="1">
            <a:spLocks noChangeArrowheads="1"/>
          </p:cNvSpPr>
          <p:nvPr/>
        </p:nvSpPr>
        <p:spPr bwMode="auto">
          <a:xfrm>
            <a:off x="1368425" y="881063"/>
            <a:ext cx="10418763" cy="2220912"/>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altLang="es-ES" sz="3600" dirty="0">
                <a:solidFill>
                  <a:srgbClr val="080808"/>
                </a:solidFill>
                <a:latin typeface="+mn-lt"/>
              </a:rPr>
              <a:t>OBJETIVOS:</a:t>
            </a:r>
          </a:p>
          <a:p>
            <a:pPr marL="0" indent="0" eaLnBrk="1" fontAlgn="auto" hangingPunct="1">
              <a:spcBef>
                <a:spcPct val="0"/>
              </a:spcBef>
              <a:spcAft>
                <a:spcPts val="0"/>
              </a:spcAft>
              <a:buFont typeface="Arial" panose="020B0604020202020204" pitchFamily="34" charset="0"/>
              <a:buNone/>
              <a:defRPr/>
            </a:pPr>
            <a:endParaRPr lang="es-ES" altLang="es-ES" sz="3600" dirty="0">
              <a:solidFill>
                <a:srgbClr val="080808"/>
              </a:solidFill>
              <a:latin typeface="+mn-lt"/>
            </a:endParaRPr>
          </a:p>
          <a:p>
            <a:pPr eaLnBrk="1" fontAlgn="auto" hangingPunct="1">
              <a:spcBef>
                <a:spcPct val="0"/>
              </a:spcBef>
              <a:spcAft>
                <a:spcPts val="0"/>
              </a:spcAft>
              <a:buFontTx/>
              <a:buChar char="-"/>
              <a:defRPr/>
            </a:pPr>
            <a:r>
              <a:rPr lang="es-ES" altLang="es-ES" sz="2400" dirty="0">
                <a:solidFill>
                  <a:srgbClr val="000000"/>
                </a:solidFill>
                <a:latin typeface="+mn-lt"/>
              </a:rPr>
              <a:t>Paso de una actividad BIdimensional a una TRIdimensional.</a:t>
            </a:r>
          </a:p>
          <a:p>
            <a:pPr eaLnBrk="1" fontAlgn="auto" hangingPunct="1">
              <a:spcBef>
                <a:spcPct val="0"/>
              </a:spcBef>
              <a:spcAft>
                <a:spcPts val="0"/>
              </a:spcAft>
              <a:buFontTx/>
              <a:buChar char="-"/>
              <a:defRPr/>
            </a:pPr>
            <a:r>
              <a:rPr lang="es-ES" altLang="es-ES" sz="2400" dirty="0">
                <a:solidFill>
                  <a:srgbClr val="000000"/>
                </a:solidFill>
                <a:latin typeface="+mn-lt"/>
              </a:rPr>
              <a:t>Valoración del Patrimonio.</a:t>
            </a:r>
          </a:p>
          <a:p>
            <a:pPr eaLnBrk="1" fontAlgn="auto" hangingPunct="1">
              <a:spcBef>
                <a:spcPct val="0"/>
              </a:spcBef>
              <a:spcAft>
                <a:spcPts val="0"/>
              </a:spcAft>
              <a:buFontTx/>
              <a:buChar char="-"/>
              <a:defRPr/>
            </a:pPr>
            <a:r>
              <a:rPr lang="es-ES" altLang="es-ES" sz="2400" dirty="0">
                <a:solidFill>
                  <a:srgbClr val="000000"/>
                </a:solidFill>
                <a:latin typeface="+mn-lt"/>
              </a:rPr>
              <a:t>Métodos ya utilizados por otras civilizaciones.</a:t>
            </a:r>
            <a:endParaRPr lang="es-ES" altLang="es-ES" sz="3600" dirty="0">
              <a:solidFill>
                <a:srgbClr val="080808"/>
              </a:solidFill>
              <a:latin typeface="+mn-lt"/>
            </a:endParaRPr>
          </a:p>
        </p:txBody>
      </p:sp>
      <p:sp>
        <p:nvSpPr>
          <p:cNvPr id="5128" name="Título 1">
            <a:extLst>
              <a:ext uri="{FF2B5EF4-FFF2-40B4-BE49-F238E27FC236}">
                <a16:creationId xmlns:a16="http://schemas.microsoft.com/office/drawing/2014/main" id="{A831AE0C-04C3-4F1B-B084-175BC5A14789}"/>
              </a:ext>
            </a:extLst>
          </p:cNvPr>
          <p:cNvSpPr txBox="1">
            <a:spLocks noChangeArrowheads="1"/>
          </p:cNvSpPr>
          <p:nvPr/>
        </p:nvSpPr>
        <p:spPr bwMode="auto">
          <a:xfrm>
            <a:off x="631825" y="73025"/>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MATEMÁTICAS</a:t>
            </a:r>
            <a:r>
              <a:rPr lang="es-ES" sz="4400" dirty="0">
                <a:latin typeface="+mj-lt"/>
              </a:rPr>
              <a:t>: </a:t>
            </a:r>
            <a:r>
              <a:rPr lang="es-ES" sz="4000" dirty="0">
                <a:latin typeface="+mj-lt"/>
              </a:rPr>
              <a:t>ANÁLISIS y ENFOQUES</a:t>
            </a:r>
            <a:r>
              <a:rPr lang="es-ES" sz="4400" dirty="0">
                <a:latin typeface="+mj-lt"/>
              </a:rPr>
              <a:t>(NM y NS)</a:t>
            </a:r>
            <a:endParaRPr lang="es-ES" altLang="es-ES" sz="6000" b="1" i="1" dirty="0">
              <a:latin typeface="+mj-lt"/>
            </a:endParaRPr>
          </a:p>
        </p:txBody>
      </p:sp>
      <p:pic>
        <p:nvPicPr>
          <p:cNvPr id="35849" name="Imagen 2">
            <a:extLst>
              <a:ext uri="{FF2B5EF4-FFF2-40B4-BE49-F238E27FC236}">
                <a16:creationId xmlns:a16="http://schemas.microsoft.com/office/drawing/2014/main" id="{4B5785C9-080D-4CD2-BA67-E029086B87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2975" y="3429000"/>
            <a:ext cx="3417888"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Imagen 10">
            <a:extLst>
              <a:ext uri="{FF2B5EF4-FFF2-40B4-BE49-F238E27FC236}">
                <a16:creationId xmlns:a16="http://schemas.microsoft.com/office/drawing/2014/main" id="{0D14BD22-40A8-4A18-A436-DE8D13D72C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88" y="3744913"/>
            <a:ext cx="2517775"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Imagen 33">
            <a:extLst>
              <a:ext uri="{FF2B5EF4-FFF2-40B4-BE49-F238E27FC236}">
                <a16:creationId xmlns:a16="http://schemas.microsoft.com/office/drawing/2014/main" id="{0C1E8C39-AE8F-475A-A893-62F40BEB3E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8363" y="3175000"/>
            <a:ext cx="485775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67BBD047-4DBD-416D-9D0A-08D278FC446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0AFBEDB1-E1A0-4074-87B5-F47D2EA882E3}"/>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1C37E06D-1812-4545-8F59-608173F5552B}"/>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6869" name="Group 10" descr="&quot;&quot;">
            <a:extLst>
              <a:ext uri="{FF2B5EF4-FFF2-40B4-BE49-F238E27FC236}">
                <a16:creationId xmlns:a16="http://schemas.microsoft.com/office/drawing/2014/main" id="{A2C7CE54-C03E-4992-8414-4E848434053C}"/>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884C7A8C-D498-4F7C-B297-886709D1C2D6}"/>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CA5B7DF0-A383-4DF8-B940-14220C6C9FCE}"/>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4D7C5F77-C43D-4163-844A-CB4290BACEB8}"/>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D59085F7-8357-4C90-BC8E-DB8361B4C721}"/>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336B0AAA-A538-4CBB-9E3C-BF11C9A34D0C}"/>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F922BD53-87D3-43AA-9044-DAD2D912D743}"/>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A079AAE4-7CA2-48D5-B194-7E289D48DB60}"/>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275445E3-6DC3-49E7-8E65-69760E2C8FBD}"/>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7A8BC3E7-87EC-4E6C-8852-839755976CF4}"/>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44D526BD-FA73-46B4-9DAE-F7001596F3A7}"/>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2D325569-D2FB-45E0-9B01-30B8AD4CCEC5}"/>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551346F2-19DA-495E-81C3-3BDE91A0D5BF}"/>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CE569413-94EE-47FF-AF13-3B9C4651ECF7}"/>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4B3417DA-0107-433E-B4EB-EE2CD83A02A0}"/>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646B7AA9-9F06-4A50-A504-A22D304BA8C3}"/>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1052171F-2483-4720-8128-B3B6B0542D1D}"/>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29FEDAAB-A89F-4031-85F1-CDF1C650EDFC}"/>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FE517F3C-6612-4CA8-A7A6-FE84DA134613}"/>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5BF12BC8-852F-4C7A-881F-0C66252673DF}"/>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7D48F943-B3CB-43B1-8E62-45107DA8FA6E}"/>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AA6B4154-FE76-4335-9DD9-869AE3654A16}"/>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F22DB45A-B985-4A4C-8A87-339367B616EC}"/>
              </a:ext>
            </a:extLst>
          </p:cNvPr>
          <p:cNvSpPr txBox="1">
            <a:spLocks noChangeArrowheads="1"/>
          </p:cNvSpPr>
          <p:nvPr/>
        </p:nvSpPr>
        <p:spPr bwMode="auto">
          <a:xfrm>
            <a:off x="882650" y="1389063"/>
            <a:ext cx="11033125" cy="2112962"/>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fontAlgn="auto" hangingPunct="1">
              <a:spcBef>
                <a:spcPct val="0"/>
              </a:spcBef>
              <a:spcAft>
                <a:spcPts val="0"/>
              </a:spcAft>
              <a:defRPr/>
            </a:pPr>
            <a:r>
              <a:rPr lang="es-ES" altLang="es-ES" sz="3600" dirty="0">
                <a:solidFill>
                  <a:srgbClr val="080808"/>
                </a:solidFill>
                <a:latin typeface="+mn-lt"/>
              </a:rPr>
              <a:t>Carga </a:t>
            </a:r>
            <a:r>
              <a:rPr lang="es-ES" altLang="es-ES" sz="3600" b="1" i="1" dirty="0">
                <a:solidFill>
                  <a:srgbClr val="080808"/>
                </a:solidFill>
                <a:latin typeface="+mn-lt"/>
              </a:rPr>
              <a:t>teórica</a:t>
            </a:r>
            <a:r>
              <a:rPr lang="es-ES" altLang="es-ES" sz="3600" dirty="0">
                <a:solidFill>
                  <a:srgbClr val="080808"/>
                </a:solidFill>
                <a:latin typeface="+mn-lt"/>
              </a:rPr>
              <a:t> con </a:t>
            </a:r>
            <a:r>
              <a:rPr lang="es-ES" altLang="es-ES" sz="3200" dirty="0">
                <a:solidFill>
                  <a:srgbClr val="080808"/>
                </a:solidFill>
                <a:latin typeface="+mn-lt"/>
              </a:rPr>
              <a:t>utilización constante de medios </a:t>
            </a:r>
            <a:r>
              <a:rPr lang="es-ES" altLang="es-ES" sz="3600" b="1" i="1" dirty="0">
                <a:solidFill>
                  <a:srgbClr val="080808"/>
                </a:solidFill>
                <a:latin typeface="+mn-lt"/>
              </a:rPr>
              <a:t>tecnológicos</a:t>
            </a:r>
            <a:r>
              <a:rPr lang="es-ES" altLang="es-ES" sz="3600" dirty="0">
                <a:solidFill>
                  <a:srgbClr val="080808"/>
                </a:solidFill>
                <a:latin typeface="+mn-lt"/>
              </a:rPr>
              <a:t>, </a:t>
            </a:r>
            <a:r>
              <a:rPr lang="es-ES" altLang="es-ES" sz="3200" dirty="0">
                <a:solidFill>
                  <a:srgbClr val="080808"/>
                </a:solidFill>
                <a:latin typeface="+mn-lt"/>
              </a:rPr>
              <a:t>en concreto</a:t>
            </a:r>
            <a:r>
              <a:rPr lang="es-ES" altLang="es-ES" sz="3600" dirty="0">
                <a:solidFill>
                  <a:srgbClr val="080808"/>
                </a:solidFill>
                <a:latin typeface="+mn-lt"/>
              </a:rPr>
              <a:t>, la </a:t>
            </a:r>
            <a:r>
              <a:rPr lang="es-ES" altLang="es-ES" sz="3600" b="1" i="1" dirty="0">
                <a:solidFill>
                  <a:srgbClr val="080808"/>
                </a:solidFill>
                <a:latin typeface="+mn-lt"/>
              </a:rPr>
              <a:t>calculadora gráfica </a:t>
            </a:r>
            <a:r>
              <a:rPr lang="es-ES" altLang="es-ES" sz="3600" dirty="0">
                <a:solidFill>
                  <a:srgbClr val="080808"/>
                </a:solidFill>
                <a:latin typeface="+mn-lt"/>
              </a:rPr>
              <a:t>que </a:t>
            </a:r>
            <a:r>
              <a:rPr lang="es-ES" altLang="es-ES" sz="3200" dirty="0">
                <a:solidFill>
                  <a:srgbClr val="080808"/>
                </a:solidFill>
                <a:latin typeface="+mn-lt"/>
              </a:rPr>
              <a:t>utilizarán en las pruebas de evaluación externa.</a:t>
            </a:r>
            <a:endParaRPr lang="es-ES" altLang="es-ES" sz="3600" dirty="0">
              <a:solidFill>
                <a:srgbClr val="080808"/>
              </a:solidFill>
              <a:latin typeface="+mn-lt"/>
            </a:endParaRPr>
          </a:p>
        </p:txBody>
      </p:sp>
      <p:sp>
        <p:nvSpPr>
          <p:cNvPr id="5128" name="Título 1">
            <a:extLst>
              <a:ext uri="{FF2B5EF4-FFF2-40B4-BE49-F238E27FC236}">
                <a16:creationId xmlns:a16="http://schemas.microsoft.com/office/drawing/2014/main" id="{29D38ABB-F882-4E9C-879F-C4D49BE904FD}"/>
              </a:ext>
            </a:extLst>
          </p:cNvPr>
          <p:cNvSpPr txBox="1">
            <a:spLocks noChangeArrowheads="1"/>
          </p:cNvSpPr>
          <p:nvPr/>
        </p:nvSpPr>
        <p:spPr bwMode="auto">
          <a:xfrm>
            <a:off x="655638" y="274638"/>
            <a:ext cx="11487150" cy="971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3600" dirty="0">
                <a:latin typeface="+mj-lt"/>
              </a:rPr>
              <a:t>MATEMÁTICAS</a:t>
            </a:r>
            <a:r>
              <a:rPr lang="es-ES" sz="4000" dirty="0">
                <a:latin typeface="+mj-lt"/>
              </a:rPr>
              <a:t>: </a:t>
            </a:r>
            <a:r>
              <a:rPr lang="es-ES" sz="3600" dirty="0">
                <a:latin typeface="+mj-lt"/>
              </a:rPr>
              <a:t>APLICACIONES e INTERPRETACIÓN (NM)</a:t>
            </a:r>
            <a:endParaRPr lang="es-ES" altLang="es-ES" sz="5400" b="1" i="1" dirty="0">
              <a:latin typeface="+mj-lt"/>
            </a:endParaRPr>
          </a:p>
        </p:txBody>
      </p:sp>
      <p:graphicFrame>
        <p:nvGraphicFramePr>
          <p:cNvPr id="3" name="Tabla 3">
            <a:extLst>
              <a:ext uri="{FF2B5EF4-FFF2-40B4-BE49-F238E27FC236}">
                <a16:creationId xmlns:a16="http://schemas.microsoft.com/office/drawing/2014/main" id="{E66EC490-BAD0-4E1A-8D92-003129E1EFA0}"/>
              </a:ext>
            </a:extLst>
          </p:cNvPr>
          <p:cNvGraphicFramePr>
            <a:graphicFrameLocks noGrp="1"/>
          </p:cNvGraphicFramePr>
          <p:nvPr/>
        </p:nvGraphicFramePr>
        <p:xfrm>
          <a:off x="835025" y="3208338"/>
          <a:ext cx="11188701" cy="3624262"/>
        </p:xfrm>
        <a:graphic>
          <a:graphicData uri="http://schemas.openxmlformats.org/drawingml/2006/table">
            <a:tbl>
              <a:tblPr firstRow="1" bandRow="1">
                <a:tableStyleId>{5C22544A-7EE6-4342-B048-85BDC9FD1C3A}</a:tableStyleId>
              </a:tblPr>
              <a:tblGrid>
                <a:gridCol w="3729567">
                  <a:extLst>
                    <a:ext uri="{9D8B030D-6E8A-4147-A177-3AD203B41FA5}">
                      <a16:colId xmlns:a16="http://schemas.microsoft.com/office/drawing/2014/main" val="20000"/>
                    </a:ext>
                  </a:extLst>
                </a:gridCol>
                <a:gridCol w="3729567">
                  <a:extLst>
                    <a:ext uri="{9D8B030D-6E8A-4147-A177-3AD203B41FA5}">
                      <a16:colId xmlns:a16="http://schemas.microsoft.com/office/drawing/2014/main" val="20001"/>
                    </a:ext>
                  </a:extLst>
                </a:gridCol>
                <a:gridCol w="3729567">
                  <a:extLst>
                    <a:ext uri="{9D8B030D-6E8A-4147-A177-3AD203B41FA5}">
                      <a16:colId xmlns:a16="http://schemas.microsoft.com/office/drawing/2014/main" val="20002"/>
                    </a:ext>
                  </a:extLst>
                </a:gridCol>
              </a:tblGrid>
              <a:tr h="791690">
                <a:tc>
                  <a:txBody>
                    <a:bodyPr/>
                    <a:lstStyle/>
                    <a:p>
                      <a:pPr algn="ctr"/>
                      <a:r>
                        <a:rPr lang="es-ES" dirty="0">
                          <a:solidFill>
                            <a:srgbClr val="000066"/>
                          </a:solidFill>
                        </a:rPr>
                        <a:t>ÁLGEBRA:</a:t>
                      </a:r>
                    </a:p>
                    <a:p>
                      <a:pPr algn="ctr"/>
                      <a:r>
                        <a:rPr lang="es-ES" dirty="0">
                          <a:solidFill>
                            <a:srgbClr val="000066"/>
                          </a:solidFill>
                        </a:rPr>
                        <a:t>Cálculo matricial</a:t>
                      </a:r>
                    </a:p>
                  </a:txBody>
                  <a:tcPr marL="91436" marR="91436"/>
                </a:tc>
                <a:tc>
                  <a:txBody>
                    <a:bodyPr/>
                    <a:lstStyle/>
                    <a:p>
                      <a:pPr algn="ctr"/>
                      <a:r>
                        <a:rPr lang="es-ES" dirty="0">
                          <a:solidFill>
                            <a:srgbClr val="000066"/>
                          </a:solidFill>
                        </a:rPr>
                        <a:t>ÁLGEBRA:</a:t>
                      </a:r>
                    </a:p>
                    <a:p>
                      <a:pPr algn="ctr"/>
                      <a:r>
                        <a:rPr lang="es-ES" dirty="0">
                          <a:solidFill>
                            <a:srgbClr val="000066"/>
                          </a:solidFill>
                        </a:rPr>
                        <a:t>Sistemas de ecuaciones</a:t>
                      </a:r>
                    </a:p>
                  </a:txBody>
                  <a:tcPr marL="91436" marR="91436"/>
                </a:tc>
                <a:tc>
                  <a:txBody>
                    <a:bodyPr/>
                    <a:lstStyle/>
                    <a:p>
                      <a:pPr algn="ctr"/>
                      <a:r>
                        <a:rPr lang="es-ES" dirty="0">
                          <a:solidFill>
                            <a:srgbClr val="000066"/>
                          </a:solidFill>
                        </a:rPr>
                        <a:t>MATEMÁTICA FINANCIERA</a:t>
                      </a:r>
                    </a:p>
                  </a:txBody>
                  <a:tcPr marL="91436" marR="91436"/>
                </a:tc>
                <a:extLst>
                  <a:ext uri="{0D108BD9-81ED-4DB2-BD59-A6C34878D82A}">
                    <a16:rowId xmlns:a16="http://schemas.microsoft.com/office/drawing/2014/main" val="10000"/>
                  </a:ext>
                </a:extLst>
              </a:tr>
              <a:tr h="2832572">
                <a:tc>
                  <a:txBody>
                    <a:bodyPr/>
                    <a:lstStyle/>
                    <a:p>
                      <a:endParaRPr lang="es-ES" dirty="0"/>
                    </a:p>
                  </a:txBody>
                  <a:tcPr marL="91436" marR="91436"/>
                </a:tc>
                <a:tc>
                  <a:txBody>
                    <a:bodyPr/>
                    <a:lstStyle/>
                    <a:p>
                      <a:endParaRPr lang="es-ES" dirty="0"/>
                    </a:p>
                  </a:txBody>
                  <a:tcPr marL="91436" marR="91436"/>
                </a:tc>
                <a:tc>
                  <a:txBody>
                    <a:bodyPr/>
                    <a:lstStyle/>
                    <a:p>
                      <a:endParaRPr lang="es-ES" dirty="0"/>
                    </a:p>
                  </a:txBody>
                  <a:tcPr marL="91436" marR="91436"/>
                </a:tc>
                <a:extLst>
                  <a:ext uri="{0D108BD9-81ED-4DB2-BD59-A6C34878D82A}">
                    <a16:rowId xmlns:a16="http://schemas.microsoft.com/office/drawing/2014/main" val="10001"/>
                  </a:ext>
                </a:extLst>
              </a:tr>
            </a:tbl>
          </a:graphicData>
        </a:graphic>
      </p:graphicFrame>
      <p:pic>
        <p:nvPicPr>
          <p:cNvPr id="36887" name="Imagen 4" descr="Celular con pantalla encendida&#10;&#10;Descripción generada automáticamente">
            <a:extLst>
              <a:ext uri="{FF2B5EF4-FFF2-40B4-BE49-F238E27FC236}">
                <a16:creationId xmlns:a16="http://schemas.microsoft.com/office/drawing/2014/main" id="{32847FBC-1F21-4528-9BC6-7B0AA0EE8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7474"/>
          <a:stretch>
            <a:fillRect/>
          </a:stretch>
        </p:blipFill>
        <p:spPr bwMode="auto">
          <a:xfrm>
            <a:off x="1243013" y="4667250"/>
            <a:ext cx="302418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8" name="Imagen 7" descr="Celular con pantalla encendida&#10;&#10;Descripción generada automáticamente">
            <a:extLst>
              <a:ext uri="{FF2B5EF4-FFF2-40B4-BE49-F238E27FC236}">
                <a16:creationId xmlns:a16="http://schemas.microsoft.com/office/drawing/2014/main" id="{4B66E36E-AF21-41E5-8141-9EB51FC6E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0909"/>
          <a:stretch>
            <a:fillRect/>
          </a:stretch>
        </p:blipFill>
        <p:spPr bwMode="auto">
          <a:xfrm>
            <a:off x="4667250" y="4379913"/>
            <a:ext cx="3616325"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9" name="Imagen 33" descr="Celular con pantalla encendida&#10;&#10;Descripción generada automáticamente">
            <a:extLst>
              <a:ext uri="{FF2B5EF4-FFF2-40B4-BE49-F238E27FC236}">
                <a16:creationId xmlns:a16="http://schemas.microsoft.com/office/drawing/2014/main" id="{A1AE20F7-1428-44FF-8178-0D42511A7C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5588" y="4052888"/>
            <a:ext cx="20431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5B9CF110-6EFA-490E-A849-9D4E87FD70C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AF8E51B0-0F54-418E-AC41-960D914CE8A9}"/>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20B0ABDF-8B64-494C-AC8A-D135FFA91C85}"/>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7893" name="Group 10" descr="&quot;&quot;">
            <a:extLst>
              <a:ext uri="{FF2B5EF4-FFF2-40B4-BE49-F238E27FC236}">
                <a16:creationId xmlns:a16="http://schemas.microsoft.com/office/drawing/2014/main" id="{4DC36AC5-F263-408A-B739-3019A7B12042}"/>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46207039-111A-4B3D-BE5F-1F2497A370F4}"/>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4B3634C6-2C20-4762-8AD8-B974D2845CFD}"/>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7842E810-89F3-44A9-BFDC-9C46C8AA89D6}"/>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E2FB084F-976F-4634-AA72-F7A2DA2E3E83}"/>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883CC891-5482-41E3-8027-7E569A87210D}"/>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DFF61D23-E630-45F7-BACB-BF7EAF755C42}"/>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28EE9C44-FF3C-4A21-82BA-692576947F14}"/>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FD7182B5-7B32-47EF-A10E-1E8150BE8D45}"/>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0563D830-0372-4983-B523-6B8A2661DD14}"/>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044CAB33-B8DE-4CA1-85D3-D56FD5FD185F}"/>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61DC4D85-5B98-468F-BFBA-6E4AB736FADD}"/>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B2A8F229-C67D-4443-A9D6-962B9B02F8A7}"/>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DA85A252-73F2-496D-9411-7E8E0B3F66D3}"/>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AD658E45-AACE-4E55-B1AF-FEF0BD254AAB}"/>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25C9F5A7-2D17-4482-92FC-D287A01CC288}"/>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3E624199-B297-4CEB-8FB5-467608D28591}"/>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F5D4AA3D-CDF7-409F-B066-AD9BFCC04B25}"/>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45E187BD-72FB-4C8B-A90D-A8AE6C7224C2}"/>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4873E577-3F49-46D7-B4FE-DBB844638E35}"/>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CAA80EBC-A388-47E9-9383-13C4D0DB5F34}"/>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239BEB26-7E8E-418F-89FE-16BB0761926E}"/>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2B9A7798-5934-410B-93AE-81E1D99494CD}"/>
              </a:ext>
            </a:extLst>
          </p:cNvPr>
          <p:cNvSpPr txBox="1">
            <a:spLocks noChangeArrowheads="1"/>
          </p:cNvSpPr>
          <p:nvPr/>
        </p:nvSpPr>
        <p:spPr bwMode="auto">
          <a:xfrm>
            <a:off x="655638" y="274638"/>
            <a:ext cx="11487150" cy="971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3600" dirty="0">
                <a:latin typeface="+mj-lt"/>
              </a:rPr>
              <a:t>MATEMÁTICAS</a:t>
            </a:r>
            <a:r>
              <a:rPr lang="es-ES" sz="4000" dirty="0">
                <a:latin typeface="+mj-lt"/>
              </a:rPr>
              <a:t>: </a:t>
            </a:r>
            <a:r>
              <a:rPr lang="es-ES" sz="3600" dirty="0">
                <a:latin typeface="+mj-lt"/>
              </a:rPr>
              <a:t>APLICACIONES e INTERPRETACIÓN (NM)</a:t>
            </a:r>
            <a:endParaRPr lang="es-ES" altLang="es-ES" sz="5400" b="1" i="1" dirty="0">
              <a:latin typeface="+mj-lt"/>
            </a:endParaRPr>
          </a:p>
        </p:txBody>
      </p:sp>
      <p:graphicFrame>
        <p:nvGraphicFramePr>
          <p:cNvPr id="3" name="Tabla 3">
            <a:extLst>
              <a:ext uri="{FF2B5EF4-FFF2-40B4-BE49-F238E27FC236}">
                <a16:creationId xmlns:a16="http://schemas.microsoft.com/office/drawing/2014/main" id="{A6EDF934-0F49-4B0E-AEF6-C7B68BFCB062}"/>
              </a:ext>
            </a:extLst>
          </p:cNvPr>
          <p:cNvGraphicFramePr>
            <a:graphicFrameLocks noGrp="1"/>
          </p:cNvGraphicFramePr>
          <p:nvPr/>
        </p:nvGraphicFramePr>
        <p:xfrm>
          <a:off x="804863" y="1366838"/>
          <a:ext cx="11188701" cy="5418137"/>
        </p:xfrm>
        <a:graphic>
          <a:graphicData uri="http://schemas.openxmlformats.org/drawingml/2006/table">
            <a:tbl>
              <a:tblPr firstRow="1" bandRow="1">
                <a:tableStyleId>{5C22544A-7EE6-4342-B048-85BDC9FD1C3A}</a:tableStyleId>
              </a:tblPr>
              <a:tblGrid>
                <a:gridCol w="3729567">
                  <a:extLst>
                    <a:ext uri="{9D8B030D-6E8A-4147-A177-3AD203B41FA5}">
                      <a16:colId xmlns:a16="http://schemas.microsoft.com/office/drawing/2014/main" val="20000"/>
                    </a:ext>
                  </a:extLst>
                </a:gridCol>
                <a:gridCol w="3729567">
                  <a:extLst>
                    <a:ext uri="{9D8B030D-6E8A-4147-A177-3AD203B41FA5}">
                      <a16:colId xmlns:a16="http://schemas.microsoft.com/office/drawing/2014/main" val="20001"/>
                    </a:ext>
                  </a:extLst>
                </a:gridCol>
                <a:gridCol w="3729567">
                  <a:extLst>
                    <a:ext uri="{9D8B030D-6E8A-4147-A177-3AD203B41FA5}">
                      <a16:colId xmlns:a16="http://schemas.microsoft.com/office/drawing/2014/main" val="20002"/>
                    </a:ext>
                  </a:extLst>
                </a:gridCol>
              </a:tblGrid>
              <a:tr h="1341268">
                <a:tc>
                  <a:txBody>
                    <a:bodyPr/>
                    <a:lstStyle/>
                    <a:p>
                      <a:pPr algn="ctr"/>
                      <a:r>
                        <a:rPr lang="es-ES" sz="1800" dirty="0">
                          <a:solidFill>
                            <a:srgbClr val="000066"/>
                          </a:solidFill>
                        </a:rPr>
                        <a:t>ANÁLISIS:</a:t>
                      </a:r>
                    </a:p>
                    <a:p>
                      <a:pPr algn="ctr"/>
                      <a:r>
                        <a:rPr lang="es-ES" sz="1800" dirty="0">
                          <a:solidFill>
                            <a:srgbClr val="000066"/>
                          </a:solidFill>
                        </a:rPr>
                        <a:t>Representación de funciones y obtención de puntos de corte, máximos, mínimos, ceros…</a:t>
                      </a:r>
                    </a:p>
                  </a:txBody>
                  <a:tcPr marL="91436" marR="91436" marT="45718" marB="45718"/>
                </a:tc>
                <a:tc>
                  <a:txBody>
                    <a:bodyPr/>
                    <a:lstStyle/>
                    <a:p>
                      <a:pPr algn="ctr"/>
                      <a:r>
                        <a:rPr lang="es-ES" sz="1800" dirty="0">
                          <a:solidFill>
                            <a:srgbClr val="000066"/>
                          </a:solidFill>
                        </a:rPr>
                        <a:t>ANÁLISIS:</a:t>
                      </a:r>
                    </a:p>
                    <a:p>
                      <a:pPr algn="ctr"/>
                      <a:r>
                        <a:rPr lang="es-ES" sz="1800" dirty="0">
                          <a:solidFill>
                            <a:srgbClr val="000066"/>
                          </a:solidFill>
                        </a:rPr>
                        <a:t>Resolución gráfica de ecuaciones no algebraicas</a:t>
                      </a:r>
                    </a:p>
                  </a:txBody>
                  <a:tcPr marL="91436" marR="91436" marT="45718" marB="45718"/>
                </a:tc>
                <a:tc>
                  <a:txBody>
                    <a:bodyPr/>
                    <a:lstStyle/>
                    <a:p>
                      <a:pPr algn="ctr"/>
                      <a:r>
                        <a:rPr lang="es-ES" sz="1800" dirty="0">
                          <a:solidFill>
                            <a:srgbClr val="000066"/>
                          </a:solidFill>
                        </a:rPr>
                        <a:t>ESTADÍSTICA Y PROBABILIDAD:</a:t>
                      </a:r>
                    </a:p>
                    <a:p>
                      <a:pPr algn="ctr"/>
                      <a:r>
                        <a:rPr lang="es-ES" sz="1800" dirty="0">
                          <a:solidFill>
                            <a:srgbClr val="000066"/>
                          </a:solidFill>
                        </a:rPr>
                        <a:t>Cálculo en distintas distribuciones</a:t>
                      </a:r>
                    </a:p>
                  </a:txBody>
                  <a:tcPr marL="91436" marR="91436" marT="45718" marB="45718"/>
                </a:tc>
                <a:extLst>
                  <a:ext uri="{0D108BD9-81ED-4DB2-BD59-A6C34878D82A}">
                    <a16:rowId xmlns:a16="http://schemas.microsoft.com/office/drawing/2014/main" val="10000"/>
                  </a:ext>
                </a:extLst>
              </a:tr>
              <a:tr h="4076869">
                <a:tc>
                  <a:txBody>
                    <a:bodyPr/>
                    <a:lstStyle/>
                    <a:p>
                      <a:endParaRPr lang="es-ES" sz="1800" dirty="0"/>
                    </a:p>
                  </a:txBody>
                  <a:tcPr marL="91436" marR="91436" marT="45718" marB="45718"/>
                </a:tc>
                <a:tc>
                  <a:txBody>
                    <a:bodyPr/>
                    <a:lstStyle/>
                    <a:p>
                      <a:endParaRPr lang="es-ES" sz="1800" dirty="0"/>
                    </a:p>
                  </a:txBody>
                  <a:tcPr marL="91436" marR="91436" marT="45718" marB="45718"/>
                </a:tc>
                <a:tc>
                  <a:txBody>
                    <a:bodyPr/>
                    <a:lstStyle/>
                    <a:p>
                      <a:endParaRPr lang="es-ES" sz="1800" dirty="0"/>
                    </a:p>
                  </a:txBody>
                  <a:tcPr marL="91436" marR="91436" marT="45718" marB="45718"/>
                </a:tc>
                <a:extLst>
                  <a:ext uri="{0D108BD9-81ED-4DB2-BD59-A6C34878D82A}">
                    <a16:rowId xmlns:a16="http://schemas.microsoft.com/office/drawing/2014/main" val="10001"/>
                  </a:ext>
                </a:extLst>
              </a:tr>
            </a:tbl>
          </a:graphicData>
        </a:graphic>
      </p:graphicFrame>
      <p:pic>
        <p:nvPicPr>
          <p:cNvPr id="37910" name="Imagen 3" descr="Un celular con texto e imagen&#10;&#10;Descripción generada automáticamente">
            <a:extLst>
              <a:ext uri="{FF2B5EF4-FFF2-40B4-BE49-F238E27FC236}">
                <a16:creationId xmlns:a16="http://schemas.microsoft.com/office/drawing/2014/main" id="{90B39842-B9E3-47A8-AADA-376E37E623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946400"/>
            <a:ext cx="2663825"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1" name="Imagen 9" descr="Un celular con letras&#10;&#10;Descripción generada automáticamente">
            <a:extLst>
              <a:ext uri="{FF2B5EF4-FFF2-40B4-BE49-F238E27FC236}">
                <a16:creationId xmlns:a16="http://schemas.microsoft.com/office/drawing/2014/main" id="{2FA60693-C646-489D-9132-41DEF2E38E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5813" y="2786063"/>
            <a:ext cx="1936750" cy="25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2" name="Imagen 31" descr="Un teléfono celular&#10;&#10;Descripción generada automáticamente">
            <a:extLst>
              <a:ext uri="{FF2B5EF4-FFF2-40B4-BE49-F238E27FC236}">
                <a16:creationId xmlns:a16="http://schemas.microsoft.com/office/drawing/2014/main" id="{AB4E3B11-7CC2-421A-836E-DD1C79DD1A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5025" y="3790950"/>
            <a:ext cx="2244725"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3" name="Imagen 35" descr="Celular con pantalla encendida&#10;&#10;Descripción generada automáticamente">
            <a:extLst>
              <a:ext uri="{FF2B5EF4-FFF2-40B4-BE49-F238E27FC236}">
                <a16:creationId xmlns:a16="http://schemas.microsoft.com/office/drawing/2014/main" id="{872F1E81-0EB6-406B-908A-2CB1264674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6025" y="2897188"/>
            <a:ext cx="2763838"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751E4445-E47D-4C57-B051-AB469096C48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895C90D0-5AE6-4A4E-ABB6-89C48DC4AA17}"/>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E647B419-7252-4244-803B-E3EDEDD1255A}"/>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8917" name="Group 10" descr="&quot;&quot;">
            <a:extLst>
              <a:ext uri="{FF2B5EF4-FFF2-40B4-BE49-F238E27FC236}">
                <a16:creationId xmlns:a16="http://schemas.microsoft.com/office/drawing/2014/main" id="{8D994A37-4DA6-4F7A-AB67-B5B03A2ACCD7}"/>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6B84775B-C33F-439F-9F54-4053E89B4B30}"/>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490BDBEF-2273-442E-AFA9-27D768579A8B}"/>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3F326430-C402-450D-85D2-39976466284E}"/>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E53D2539-EC7D-4AD8-8B88-06FC13D13FA2}"/>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AA123433-3A01-4F45-9761-41C8A24696D9}"/>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E266C40A-5BED-42D8-B3C3-BEDF63D00310}"/>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994DC2A3-8DDF-4C2D-89D6-211E74D2E7AF}"/>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F812A264-480E-4477-87C5-634667D1DBC5}"/>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9DB80FA4-177B-4CF7-B2E9-1BE9CBC158E9}"/>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82201F07-48A4-4F8C-A7C3-99684A1CAB7C}"/>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F0D5AF99-2B41-4C43-B353-D8A96547FF5A}"/>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2E698BE5-CBFC-4B6E-9631-828E59AB7741}"/>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11A57713-1305-4156-A8F8-353E0B01BEE8}"/>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0D5C9DE8-C91F-4596-816C-7DB8D066F987}"/>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AB3388FA-E4BF-4CA0-97C2-670DC2503E10}"/>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E0DF65BB-B921-498E-AE85-7692673A824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32858984-1C83-4334-A0DD-2D097B0FE5AF}"/>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EE541AF1-83BA-45D2-86E4-5DEDB049FF5E}"/>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9864C666-AD95-4C9C-8CD9-05BDFB879713}"/>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55FC446-51EA-4CDD-9656-31FCD1EA4C8E}"/>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372F78B4-BB39-4086-8948-D1DBC59035D6}"/>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45706D3D-0117-4883-B3FD-65BA3FF9FB40}"/>
              </a:ext>
            </a:extLst>
          </p:cNvPr>
          <p:cNvSpPr txBox="1">
            <a:spLocks noChangeArrowheads="1"/>
          </p:cNvSpPr>
          <p:nvPr/>
        </p:nvSpPr>
        <p:spPr bwMode="auto">
          <a:xfrm>
            <a:off x="655638" y="274638"/>
            <a:ext cx="11487150" cy="971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3600" dirty="0">
                <a:latin typeface="+mj-lt"/>
              </a:rPr>
              <a:t>MATEMÁTICAS</a:t>
            </a:r>
            <a:r>
              <a:rPr lang="es-ES" sz="4000" dirty="0">
                <a:latin typeface="+mj-lt"/>
              </a:rPr>
              <a:t>: </a:t>
            </a:r>
            <a:r>
              <a:rPr lang="es-ES" sz="3600" dirty="0">
                <a:latin typeface="+mj-lt"/>
              </a:rPr>
              <a:t>APLICACIONES e INTERPRETACIÓN (NM)</a:t>
            </a:r>
            <a:endParaRPr lang="es-ES" altLang="es-ES" sz="5400" b="1" i="1" dirty="0">
              <a:latin typeface="+mj-lt"/>
            </a:endParaRPr>
          </a:p>
        </p:txBody>
      </p:sp>
      <p:graphicFrame>
        <p:nvGraphicFramePr>
          <p:cNvPr id="3" name="Tabla 3">
            <a:extLst>
              <a:ext uri="{FF2B5EF4-FFF2-40B4-BE49-F238E27FC236}">
                <a16:creationId xmlns:a16="http://schemas.microsoft.com/office/drawing/2014/main" id="{0756E93B-4CDF-40E7-B8B4-DEF0C407B726}"/>
              </a:ext>
            </a:extLst>
          </p:cNvPr>
          <p:cNvGraphicFramePr>
            <a:graphicFrameLocks noGrp="1"/>
          </p:cNvGraphicFramePr>
          <p:nvPr/>
        </p:nvGraphicFramePr>
        <p:xfrm>
          <a:off x="804863" y="1284288"/>
          <a:ext cx="7459662" cy="5518150"/>
        </p:xfrm>
        <a:graphic>
          <a:graphicData uri="http://schemas.openxmlformats.org/drawingml/2006/table">
            <a:tbl>
              <a:tblPr firstRow="1" bandRow="1">
                <a:tableStyleId>{5C22544A-7EE6-4342-B048-85BDC9FD1C3A}</a:tableStyleId>
              </a:tblPr>
              <a:tblGrid>
                <a:gridCol w="3729831">
                  <a:extLst>
                    <a:ext uri="{9D8B030D-6E8A-4147-A177-3AD203B41FA5}">
                      <a16:colId xmlns:a16="http://schemas.microsoft.com/office/drawing/2014/main" val="20000"/>
                    </a:ext>
                  </a:extLst>
                </a:gridCol>
                <a:gridCol w="3729831">
                  <a:extLst>
                    <a:ext uri="{9D8B030D-6E8A-4147-A177-3AD203B41FA5}">
                      <a16:colId xmlns:a16="http://schemas.microsoft.com/office/drawing/2014/main" val="20001"/>
                    </a:ext>
                  </a:extLst>
                </a:gridCol>
              </a:tblGrid>
              <a:tr h="914413">
                <a:tc>
                  <a:txBody>
                    <a:bodyPr/>
                    <a:lstStyle/>
                    <a:p>
                      <a:pPr algn="ctr"/>
                      <a:r>
                        <a:rPr lang="es-ES" sz="1800" dirty="0">
                          <a:solidFill>
                            <a:srgbClr val="000066"/>
                          </a:solidFill>
                        </a:rPr>
                        <a:t>ESTADÍSTICA Y PROBABILIDAD:</a:t>
                      </a:r>
                    </a:p>
                    <a:p>
                      <a:pPr algn="ctr"/>
                      <a:r>
                        <a:rPr lang="es-ES" sz="1800" dirty="0">
                          <a:solidFill>
                            <a:srgbClr val="000066"/>
                          </a:solidFill>
                        </a:rPr>
                        <a:t>Tratamiento de datos a través de distintas distribuciones</a:t>
                      </a:r>
                    </a:p>
                  </a:txBody>
                  <a:tcPr marL="91443" marR="91443" marT="45721" marB="4572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a:solidFill>
                            <a:srgbClr val="000066"/>
                          </a:solidFill>
                        </a:rPr>
                        <a:t>y su representación</a:t>
                      </a:r>
                    </a:p>
                  </a:txBody>
                  <a:tcPr marL="91443" marR="91443" marT="45721" marB="45721" anchor="ctr"/>
                </a:tc>
                <a:extLst>
                  <a:ext uri="{0D108BD9-81ED-4DB2-BD59-A6C34878D82A}">
                    <a16:rowId xmlns:a16="http://schemas.microsoft.com/office/drawing/2014/main" val="10000"/>
                  </a:ext>
                </a:extLst>
              </a:tr>
              <a:tr h="4603737">
                <a:tc>
                  <a:txBody>
                    <a:bodyPr/>
                    <a:lstStyle/>
                    <a:p>
                      <a:endParaRPr lang="es-ES" sz="1800" dirty="0"/>
                    </a:p>
                  </a:txBody>
                  <a:tcPr marL="91443" marR="91443" marT="45721" marB="45721"/>
                </a:tc>
                <a:tc>
                  <a:txBody>
                    <a:bodyPr/>
                    <a:lstStyle/>
                    <a:p>
                      <a:endParaRPr lang="es-ES" sz="1800" dirty="0"/>
                    </a:p>
                  </a:txBody>
                  <a:tcPr marL="91443" marR="91443" marT="45721" marB="45721"/>
                </a:tc>
                <a:extLst>
                  <a:ext uri="{0D108BD9-81ED-4DB2-BD59-A6C34878D82A}">
                    <a16:rowId xmlns:a16="http://schemas.microsoft.com/office/drawing/2014/main" val="10001"/>
                  </a:ext>
                </a:extLst>
              </a:tr>
            </a:tbl>
          </a:graphicData>
        </a:graphic>
      </p:graphicFrame>
      <p:pic>
        <p:nvPicPr>
          <p:cNvPr id="38931" name="Imagen 4" descr="Un celular con letras&#10;&#10;Descripción generada automáticamente">
            <a:extLst>
              <a:ext uri="{FF2B5EF4-FFF2-40B4-BE49-F238E27FC236}">
                <a16:creationId xmlns:a16="http://schemas.microsoft.com/office/drawing/2014/main" id="{59B4B8FD-8E8A-473A-B516-E0523AF28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038" y="2457450"/>
            <a:ext cx="2951162"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2" name="Imagen 33" descr="Celular con pantalla encendida&#10;&#10;Descripción generada automáticamente">
            <a:extLst>
              <a:ext uri="{FF2B5EF4-FFF2-40B4-BE49-F238E27FC236}">
                <a16:creationId xmlns:a16="http://schemas.microsoft.com/office/drawing/2014/main" id="{08927B74-D2D5-4BD7-A9BB-D62641A79B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1088" y="2341563"/>
            <a:ext cx="301625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ítulo 1">
            <a:extLst>
              <a:ext uri="{FF2B5EF4-FFF2-40B4-BE49-F238E27FC236}">
                <a16:creationId xmlns:a16="http://schemas.microsoft.com/office/drawing/2014/main" id="{FAC4B015-F7BD-41DD-BB9B-98EE7FDE35E4}"/>
              </a:ext>
            </a:extLst>
          </p:cNvPr>
          <p:cNvSpPr txBox="1">
            <a:spLocks noChangeArrowheads="1"/>
          </p:cNvSpPr>
          <p:nvPr/>
        </p:nvSpPr>
        <p:spPr bwMode="auto">
          <a:xfrm>
            <a:off x="8313738" y="1169988"/>
            <a:ext cx="3602037" cy="5518150"/>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just" eaLnBrk="1" fontAlgn="auto" hangingPunct="1">
              <a:spcBef>
                <a:spcPct val="0"/>
              </a:spcBef>
              <a:spcAft>
                <a:spcPts val="0"/>
              </a:spcAft>
              <a:buFont typeface="Arial" panose="020B0604020202020204" pitchFamily="34" charset="0"/>
              <a:buNone/>
              <a:defRPr/>
            </a:pPr>
            <a:r>
              <a:rPr lang="es-ES" altLang="es-ES" sz="3600" dirty="0">
                <a:solidFill>
                  <a:srgbClr val="080808"/>
                </a:solidFill>
                <a:latin typeface="+mn-lt"/>
              </a:rPr>
              <a:t>Ayudan a la comprensión de los conceptos y hacen “</a:t>
            </a:r>
            <a:r>
              <a:rPr lang="es-ES" altLang="es-ES" sz="3600" b="1" i="1" dirty="0">
                <a:solidFill>
                  <a:srgbClr val="080808"/>
                </a:solidFill>
                <a:latin typeface="+mn-lt"/>
              </a:rPr>
              <a:t>prácticos</a:t>
            </a:r>
            <a:r>
              <a:rPr lang="es-ES" altLang="es-ES" sz="3600" dirty="0">
                <a:solidFill>
                  <a:srgbClr val="080808"/>
                </a:solidFill>
                <a:latin typeface="+mn-lt"/>
              </a:rPr>
              <a:t>” los conceptos matemáticos.</a:t>
            </a:r>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EC47D473-9863-483B-B3BC-C817136AA29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912063B7-A0CC-4F0F-87C4-CCD568866C1C}"/>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872ECCBF-7443-4BA3-ADD9-A7C743979360}"/>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9941" name="Group 10" descr="&quot;&quot;">
            <a:extLst>
              <a:ext uri="{FF2B5EF4-FFF2-40B4-BE49-F238E27FC236}">
                <a16:creationId xmlns:a16="http://schemas.microsoft.com/office/drawing/2014/main" id="{1DD25139-7095-4B39-B523-30CDC311E672}"/>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73DE9CD2-95DF-41D1-9E0D-F9949B84A02B}"/>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F046AFF5-6408-4E82-B1AE-A9330436796E}"/>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C52FD6DF-0065-4009-B80F-E3C4A479E082}"/>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77451F03-C75B-4DF6-BE05-CE5B2CDBA91F}"/>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FE819437-BBF1-429E-AC2F-AD64A689D843}"/>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C09B18E1-6A83-46FA-8E50-D787C9672340}"/>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CF2784A6-19EF-4E57-B6F1-567C76E942D5}"/>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CA9E8078-44B3-432E-AA3A-A82E3726114B}"/>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C54FBF9B-8269-496D-A0D6-16712363E5FB}"/>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61EF5E38-D5BD-4A7F-A99E-1223FFC21360}"/>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FD3F8FFD-E8AA-48DC-BF00-48BD234AE903}"/>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F867EF5F-7DF3-4DDF-8C10-9C6D40A21B8D}"/>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B00E17E0-9D62-434A-BA62-A132AD62ADFA}"/>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7EFC411C-F9AA-4A65-8F61-2406714EBDEC}"/>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4AF7F2F7-4B94-4053-9F1E-5CDD2C4B54F8}"/>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BF9D0C0A-429C-4E2B-A5EA-0A50A0FD1936}"/>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D59F6235-5A30-41A7-9565-82920F13E40A}"/>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CD4E7369-392C-4D54-A374-0F6D371D037F}"/>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E13CE365-2BA4-43B9-A32A-23AD2C78C9B5}"/>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DC7AC281-94E2-4A0D-84A8-43AECE8AE95C}"/>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762EB54D-421E-4A0E-ACF8-B5DF375C2594}"/>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896DD67D-FC0B-4D2D-8C35-65369F57A265}"/>
              </a:ext>
            </a:extLst>
          </p:cNvPr>
          <p:cNvSpPr txBox="1">
            <a:spLocks noChangeArrowheads="1"/>
          </p:cNvSpPr>
          <p:nvPr/>
        </p:nvSpPr>
        <p:spPr bwMode="auto">
          <a:xfrm>
            <a:off x="547688" y="306388"/>
            <a:ext cx="7277100"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altLang="es-ES" sz="4400" dirty="0">
                <a:latin typeface="+mj-lt"/>
              </a:rPr>
              <a:t>ACTIVIDADES C.A.S.</a:t>
            </a:r>
            <a:endParaRPr lang="es-ES" altLang="es-ES" sz="6000" dirty="0">
              <a:latin typeface="+mj-lt"/>
            </a:endParaRPr>
          </a:p>
        </p:txBody>
      </p:sp>
      <p:pic>
        <p:nvPicPr>
          <p:cNvPr id="39944" name="Imagen 2">
            <a:extLst>
              <a:ext uri="{FF2B5EF4-FFF2-40B4-BE49-F238E27FC236}">
                <a16:creationId xmlns:a16="http://schemas.microsoft.com/office/drawing/2014/main" id="{EF98963A-8A39-42C0-B308-E3B1943CD6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375" y="1262063"/>
            <a:ext cx="847725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93DAEE29-31EA-423F-B3C5-8A8F89CF934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85624836-2439-412A-9F37-ABBB609028A3}"/>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8655AA11-4B49-4C2B-A01E-85624A0C59D9}"/>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0965" name="Group 10" descr="&quot;&quot;">
            <a:extLst>
              <a:ext uri="{FF2B5EF4-FFF2-40B4-BE49-F238E27FC236}">
                <a16:creationId xmlns:a16="http://schemas.microsoft.com/office/drawing/2014/main" id="{0165B602-8971-4E22-8802-15253190CFD8}"/>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ABF762CE-2756-4561-9FA9-316599C180A6}"/>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B3C7B141-DCD5-42A2-AD6E-0B4080B9953F}"/>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D8BA29BA-7176-4F7D-9670-F6A6C12DCF65}"/>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8D4376B0-2B14-478C-BBB7-B34751884DB0}"/>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3CE095B4-067C-4A47-A961-125303642DCF}"/>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8867151F-E82D-4D06-96DC-F7A30F017C29}"/>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6F2C719A-8D27-4954-8C6B-06A3894A267B}"/>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BD4BADBB-838D-4AC6-B199-6352A532C248}"/>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13B93909-492A-476B-8A44-22C86AEB99F6}"/>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DD3C8C64-4408-44C0-A985-E90438F7316E}"/>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4A94443D-F740-4DDA-A461-9B7946B6613E}"/>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E2BF3634-3CFA-47D6-AA37-7297259680A0}"/>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DA1C1523-789A-45B5-9990-51BE828D9E85}"/>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49906125-6082-4D50-BF4D-1D2F32501A55}"/>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FCC19BCF-535F-4116-9F17-7430A1F3D3E3}"/>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E1A4D66D-2AC3-4D0D-AB26-5262C53C4D80}"/>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0679D821-EE28-4082-843E-793B67EDAA5C}"/>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7309F01E-0511-4568-B6DE-49946CF503A4}"/>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B1457D11-B241-423A-A218-2E8410BE2EA4}"/>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EB2E1B3D-CF02-400D-88C8-D02E5ADC6451}"/>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F1836E62-A3E8-436E-9F14-25C8E53803B9}"/>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D99A3C46-06C4-46E9-8DC9-4B6173523F20}"/>
              </a:ext>
            </a:extLst>
          </p:cNvPr>
          <p:cNvSpPr txBox="1">
            <a:spLocks noChangeArrowheads="1"/>
          </p:cNvSpPr>
          <p:nvPr/>
        </p:nvSpPr>
        <p:spPr bwMode="auto">
          <a:xfrm>
            <a:off x="1152525" y="2049463"/>
            <a:ext cx="6564313" cy="1109662"/>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3200" dirty="0">
                <a:latin typeface="+mn-lt"/>
              </a:rPr>
              <a:t>Proyecto “</a:t>
            </a:r>
            <a:r>
              <a:rPr lang="es-ES" sz="3600" b="1" i="1" dirty="0">
                <a:latin typeface="+mn-lt"/>
              </a:rPr>
              <a:t>PLASTIC PIRATES</a:t>
            </a:r>
            <a:r>
              <a:rPr lang="es-ES" sz="3200" dirty="0">
                <a:latin typeface="+mn-lt"/>
              </a:rPr>
              <a:t>”:</a:t>
            </a:r>
          </a:p>
        </p:txBody>
      </p:sp>
      <p:sp>
        <p:nvSpPr>
          <p:cNvPr id="5128" name="Título 1">
            <a:extLst>
              <a:ext uri="{FF2B5EF4-FFF2-40B4-BE49-F238E27FC236}">
                <a16:creationId xmlns:a16="http://schemas.microsoft.com/office/drawing/2014/main" id="{9115C906-70C0-44C0-99AC-0A148F0604CA}"/>
              </a:ext>
            </a:extLst>
          </p:cNvPr>
          <p:cNvSpPr txBox="1">
            <a:spLocks noChangeArrowheads="1"/>
          </p:cNvSpPr>
          <p:nvPr/>
        </p:nvSpPr>
        <p:spPr bwMode="auto">
          <a:xfrm>
            <a:off x="547688" y="306388"/>
            <a:ext cx="7277100"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altLang="es-ES" sz="4400" dirty="0">
                <a:latin typeface="+mj-lt"/>
              </a:rPr>
              <a:t>PROYECTOS CIENCIAS (UBU)</a:t>
            </a:r>
            <a:endParaRPr lang="es-ES" altLang="es-ES" sz="6000" dirty="0">
              <a:latin typeface="+mj-lt"/>
            </a:endParaRPr>
          </a:p>
        </p:txBody>
      </p:sp>
      <p:pic>
        <p:nvPicPr>
          <p:cNvPr id="40969" name="Imagen 2">
            <a:extLst>
              <a:ext uri="{FF2B5EF4-FFF2-40B4-BE49-F238E27FC236}">
                <a16:creationId xmlns:a16="http://schemas.microsoft.com/office/drawing/2014/main" id="{1CF7C1FC-64D4-4BDF-B23B-85E686FCF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08013"/>
            <a:ext cx="4376738"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Imagen 4" descr="Un grupo de personas en un parque&#10;&#10;Descripción generada automáticamente">
            <a:extLst>
              <a:ext uri="{FF2B5EF4-FFF2-40B4-BE49-F238E27FC236}">
                <a16:creationId xmlns:a16="http://schemas.microsoft.com/office/drawing/2014/main" id="{570BE192-A21A-4240-8F74-B6CEAA7CD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539" t="26376" r="6168" b="18210"/>
          <a:stretch>
            <a:fillRect/>
          </a:stretch>
        </p:blipFill>
        <p:spPr bwMode="auto">
          <a:xfrm>
            <a:off x="1216025" y="3429000"/>
            <a:ext cx="6318250" cy="304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B1C1DDC0-95DC-438B-84C9-088996983D6B}"/>
              </a:ext>
            </a:extLst>
          </p:cNvPr>
          <p:cNvSpPr txBox="1">
            <a:spLocks noChangeArrowheads="1"/>
          </p:cNvSpPr>
          <p:nvPr/>
        </p:nvSpPr>
        <p:spPr bwMode="auto">
          <a:xfrm>
            <a:off x="7675563" y="3090863"/>
            <a:ext cx="4376737" cy="2689225"/>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endParaRPr lang="es-ES" sz="3200" dirty="0">
              <a:latin typeface="+mn-lt"/>
            </a:endParaRPr>
          </a:p>
          <a:p>
            <a:pPr eaLnBrk="1" fontAlgn="auto" hangingPunct="1">
              <a:spcBef>
                <a:spcPct val="0"/>
              </a:spcBef>
              <a:spcAft>
                <a:spcPts val="0"/>
              </a:spcAft>
              <a:buFontTx/>
              <a:buChar char="-"/>
              <a:defRPr/>
            </a:pPr>
            <a:r>
              <a:rPr lang="es-ES" sz="2000" dirty="0">
                <a:latin typeface="inherit"/>
              </a:rPr>
              <a:t>Recogida, clasificación y contabilización de residuos de las orillas de los ríos.</a:t>
            </a:r>
          </a:p>
          <a:p>
            <a:pPr marL="0" indent="0" eaLnBrk="1" fontAlgn="auto" hangingPunct="1">
              <a:spcBef>
                <a:spcPct val="0"/>
              </a:spcBef>
              <a:spcAft>
                <a:spcPts val="0"/>
              </a:spcAft>
              <a:buFont typeface="Arial" panose="020B0604020202020204" pitchFamily="34" charset="0"/>
              <a:buNone/>
              <a:defRPr/>
            </a:pPr>
            <a:endParaRPr lang="es-ES" sz="2000" dirty="0">
              <a:latin typeface="inherit"/>
            </a:endParaRPr>
          </a:p>
          <a:p>
            <a:pPr eaLnBrk="1" fontAlgn="auto" hangingPunct="1">
              <a:spcBef>
                <a:spcPct val="0"/>
              </a:spcBef>
              <a:spcAft>
                <a:spcPts val="0"/>
              </a:spcAft>
              <a:buFontTx/>
              <a:buChar char="-"/>
              <a:defRPr/>
            </a:pPr>
            <a:r>
              <a:rPr lang="es-ES" sz="2000" dirty="0">
                <a:latin typeface="inherit"/>
              </a:rPr>
              <a:t>Utilización del mismo protocolo de muestreo y análisis por los grupos participantes de toda Europa.</a:t>
            </a:r>
            <a:endParaRPr lang="es-ES" dirty="0">
              <a:latin typeface="+mn-lt"/>
            </a:endParaRPr>
          </a:p>
        </p:txBody>
      </p:sp>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DB9D0296-045E-4F0F-A2AE-68ACD8593E2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90B4964D-5AF5-47DE-84B8-B09C71E3E86B}"/>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B592E99A-5327-446D-AC3E-4A8574D3A3BD}"/>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1989" name="Group 10" descr="&quot;&quot;">
            <a:extLst>
              <a:ext uri="{FF2B5EF4-FFF2-40B4-BE49-F238E27FC236}">
                <a16:creationId xmlns:a16="http://schemas.microsoft.com/office/drawing/2014/main" id="{6243C792-51B1-477F-AAF2-A912CCF11313}"/>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5519CBA4-E4AF-4F5C-A8BA-C5100DCBB6BD}"/>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11547341-C167-4D33-8375-340BFD8C89E5}"/>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7E1073A6-0270-4EC2-BE74-DD9619851C75}"/>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CDA4D392-A776-48CB-9839-53BD807E5CC6}"/>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366E379F-D636-4372-8960-0423794F23B3}"/>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D3CAA53E-E745-426C-A7EF-ADFF809E5C10}"/>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7D7ACA5E-A877-4E8D-AE91-796C6B50C1CE}"/>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24E6702E-2818-4E13-A0CE-42D970ADB45F}"/>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64991F24-F1D2-4F15-BF6E-7AC1826942C4}"/>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A7F43ACC-A975-43C8-8FD0-8CE3FA4DC623}"/>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D645CA7B-CA8B-40B8-B119-CC3F5EE49541}"/>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9FFFD858-A0B1-4048-AE7A-38A2FCD548FF}"/>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49E41C80-AAF0-46ED-B058-E590187B150C}"/>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0F8D7503-FF47-49A4-AAAA-7C839F2C3214}"/>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A3714F83-E5CB-4AEA-89D3-24D60BB2833A}"/>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6A364A9F-9BCF-4D59-A98B-4A0A7AE5BB57}"/>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A1E495EC-65FC-43EE-B046-4D19C5ADA196}"/>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46C1281D-19C7-4106-9A20-F4DE62354FE7}"/>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BD553E58-7222-46F6-931A-118B13380578}"/>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44DFC2F9-7219-4AAE-A7A8-AFDAB3056D7F}"/>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D598F05B-54B7-47E1-8B0F-9D2355BE0FA4}"/>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71E90C0A-423A-4847-8EA9-A3E77E327CE0}"/>
              </a:ext>
            </a:extLst>
          </p:cNvPr>
          <p:cNvSpPr txBox="1">
            <a:spLocks noChangeArrowheads="1"/>
          </p:cNvSpPr>
          <p:nvPr/>
        </p:nvSpPr>
        <p:spPr bwMode="auto">
          <a:xfrm>
            <a:off x="3443288" y="1000125"/>
            <a:ext cx="6565900" cy="1166813"/>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3200" dirty="0">
                <a:latin typeface="+mn-lt"/>
              </a:rPr>
              <a:t>Proyecto “</a:t>
            </a:r>
            <a:r>
              <a:rPr lang="es-ES" sz="3600" b="1" i="1" dirty="0">
                <a:latin typeface="+mn-lt"/>
              </a:rPr>
              <a:t>PLASTIC PIRATES</a:t>
            </a:r>
            <a:r>
              <a:rPr lang="es-ES" sz="3200" dirty="0">
                <a:latin typeface="+mn-lt"/>
              </a:rPr>
              <a:t>”:</a:t>
            </a:r>
          </a:p>
        </p:txBody>
      </p:sp>
      <p:sp>
        <p:nvSpPr>
          <p:cNvPr id="5128" name="Título 1">
            <a:extLst>
              <a:ext uri="{FF2B5EF4-FFF2-40B4-BE49-F238E27FC236}">
                <a16:creationId xmlns:a16="http://schemas.microsoft.com/office/drawing/2014/main" id="{BC21E34F-7B69-4723-B4B8-895A6FB1BC1E}"/>
              </a:ext>
            </a:extLst>
          </p:cNvPr>
          <p:cNvSpPr txBox="1">
            <a:spLocks noChangeArrowheads="1"/>
          </p:cNvSpPr>
          <p:nvPr/>
        </p:nvSpPr>
        <p:spPr bwMode="auto">
          <a:xfrm>
            <a:off x="547688" y="306388"/>
            <a:ext cx="7277100"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altLang="es-ES" sz="4400" dirty="0">
                <a:latin typeface="+mj-lt"/>
              </a:rPr>
              <a:t>PROYECTOS CIENCIAS (UBU)</a:t>
            </a:r>
            <a:endParaRPr lang="es-ES" altLang="es-ES" sz="6000" dirty="0">
              <a:latin typeface="+mj-lt"/>
            </a:endParaRPr>
          </a:p>
        </p:txBody>
      </p:sp>
      <p:pic>
        <p:nvPicPr>
          <p:cNvPr id="41993" name="Imagen 7" descr="Un grupo de personas en medio de campo&#10;&#10;Descripción generada automáticamente">
            <a:extLst>
              <a:ext uri="{FF2B5EF4-FFF2-40B4-BE49-F238E27FC236}">
                <a16:creationId xmlns:a16="http://schemas.microsoft.com/office/drawing/2014/main" id="{18EBF419-6430-4097-8813-C73C1132A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13" y="1825625"/>
            <a:ext cx="2943225"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Imagen 10" descr="Imagen que contiene persona, exterior, pasto, joven&#10;&#10;Descripción generada automáticamente">
            <a:extLst>
              <a:ext uri="{FF2B5EF4-FFF2-40B4-BE49-F238E27FC236}">
                <a16:creationId xmlns:a16="http://schemas.microsoft.com/office/drawing/2014/main" id="{EB06911C-39E0-4159-AEB2-7BEEF336D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4425" y="1933575"/>
            <a:ext cx="2943225"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5" name="Imagen 33">
            <a:extLst>
              <a:ext uri="{FF2B5EF4-FFF2-40B4-BE49-F238E27FC236}">
                <a16:creationId xmlns:a16="http://schemas.microsoft.com/office/drawing/2014/main" id="{DB14A4F1-41B5-4FEB-9424-98AE6BB514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0150" y="1844675"/>
            <a:ext cx="48006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6" name="Imagen 35">
            <a:extLst>
              <a:ext uri="{FF2B5EF4-FFF2-40B4-BE49-F238E27FC236}">
                <a16:creationId xmlns:a16="http://schemas.microsoft.com/office/drawing/2014/main" id="{B07A1BB7-9DC9-4D1D-B9B7-14DAAB17E7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238" y="4227513"/>
            <a:ext cx="3611562"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7" name="Imagen 37">
            <a:extLst>
              <a:ext uri="{FF2B5EF4-FFF2-40B4-BE49-F238E27FC236}">
                <a16:creationId xmlns:a16="http://schemas.microsoft.com/office/drawing/2014/main" id="{5C09F397-B9AB-4A1E-A591-CF6AD22418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84863" y="4105275"/>
            <a:ext cx="4481512"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8DE8138C-06FA-41C0-8215-CFE8A1A7B09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2F954E1F-1B45-4619-A314-41C71D4F5DAA}"/>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F1163BB3-CE69-4AA2-BE3F-E263BE9ED7E5}"/>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3013" name="Group 10" descr="&quot;&quot;">
            <a:extLst>
              <a:ext uri="{FF2B5EF4-FFF2-40B4-BE49-F238E27FC236}">
                <a16:creationId xmlns:a16="http://schemas.microsoft.com/office/drawing/2014/main" id="{DD9F1EBC-2AD2-4A4A-A143-0CF51D7AD48B}"/>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182EE57C-4A27-450E-AFDE-A28641F50DE8}"/>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BD21A38A-8898-46A0-9C97-ED6F1756CAA9}"/>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55E09693-DF9D-45FB-AB7E-D7E6915E8846}"/>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9BA65285-3964-4125-A6F1-5F8F3DE13EE2}"/>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4B135ED8-0F4F-489E-9026-27219285783B}"/>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8F0E39F4-4968-4982-8CD2-D6BC258040B3}"/>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15667617-EF7C-4B48-99F1-801552D76783}"/>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51610D9D-F43E-4A4B-B0A1-A98390539548}"/>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8114D85A-2624-4469-AD26-D26972F38030}"/>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65316901-3D3D-4CAA-8381-30158426201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C6763482-0929-48E4-9192-8ACE23A0D8C0}"/>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EB825F41-33E0-4480-9A89-382CCEC2A8A9}"/>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C99119DE-6FB6-4B52-A16B-57EAC4FC33B2}"/>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BFFE3428-0DAA-4346-8E06-E125E5E8B10A}"/>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EFC559C1-5872-4699-910E-42F8D0419FB9}"/>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72C7F618-0554-43A8-80B6-7549EFE4F2C8}"/>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EB44C300-4D42-46C6-8307-8B95AD377DB3}"/>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36BC50F2-4C2C-418E-BB40-BE0DBE1D99A2}"/>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E5566E25-05B2-4437-957A-161CAE986A31}"/>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2EE8F8E7-BEFB-4120-B8E2-9C708875D034}"/>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691DED80-8703-496A-AA2F-C7E8861ABB02}"/>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2397485D-22A1-4104-94A1-7B326348B00B}"/>
              </a:ext>
            </a:extLst>
          </p:cNvPr>
          <p:cNvSpPr txBox="1">
            <a:spLocks noChangeArrowheads="1"/>
          </p:cNvSpPr>
          <p:nvPr/>
        </p:nvSpPr>
        <p:spPr bwMode="auto">
          <a:xfrm>
            <a:off x="4529138" y="833438"/>
            <a:ext cx="6564312" cy="1166812"/>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3200" dirty="0">
                <a:latin typeface="+mn-lt"/>
              </a:rPr>
              <a:t>Proyecto “</a:t>
            </a:r>
            <a:r>
              <a:rPr lang="es-ES" sz="3600" b="1" i="1" dirty="0">
                <a:latin typeface="+mn-lt"/>
              </a:rPr>
              <a:t>eCoCrEALab</a:t>
            </a:r>
            <a:r>
              <a:rPr lang="es-ES" sz="3200" dirty="0">
                <a:latin typeface="+mn-lt"/>
              </a:rPr>
              <a:t>”:</a:t>
            </a:r>
          </a:p>
        </p:txBody>
      </p:sp>
      <p:sp>
        <p:nvSpPr>
          <p:cNvPr id="5128" name="Título 1">
            <a:extLst>
              <a:ext uri="{FF2B5EF4-FFF2-40B4-BE49-F238E27FC236}">
                <a16:creationId xmlns:a16="http://schemas.microsoft.com/office/drawing/2014/main" id="{9713D8C5-D4A1-4E5E-8F21-55A21B0724D3}"/>
              </a:ext>
            </a:extLst>
          </p:cNvPr>
          <p:cNvSpPr txBox="1">
            <a:spLocks noChangeArrowheads="1"/>
          </p:cNvSpPr>
          <p:nvPr/>
        </p:nvSpPr>
        <p:spPr bwMode="auto">
          <a:xfrm>
            <a:off x="547688" y="306388"/>
            <a:ext cx="7277100"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altLang="es-ES" sz="4400" dirty="0">
                <a:latin typeface="+mj-lt"/>
              </a:rPr>
              <a:t>PROYECTOS CIENCIAS (UBU)</a:t>
            </a:r>
            <a:endParaRPr lang="es-ES" altLang="es-ES" sz="6000" dirty="0">
              <a:latin typeface="+mj-lt"/>
            </a:endParaRPr>
          </a:p>
        </p:txBody>
      </p:sp>
      <p:pic>
        <p:nvPicPr>
          <p:cNvPr id="43017" name="Imagen 2">
            <a:extLst>
              <a:ext uri="{FF2B5EF4-FFF2-40B4-BE49-F238E27FC236}">
                <a16:creationId xmlns:a16="http://schemas.microsoft.com/office/drawing/2014/main" id="{B74E8826-0881-4117-B05B-3DC1C6FCB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425" y="1739900"/>
            <a:ext cx="6423025"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ítulo 1">
            <a:extLst>
              <a:ext uri="{FF2B5EF4-FFF2-40B4-BE49-F238E27FC236}">
                <a16:creationId xmlns:a16="http://schemas.microsoft.com/office/drawing/2014/main" id="{9BB0EA67-4BB4-4749-8D05-4705122D28C0}"/>
              </a:ext>
            </a:extLst>
          </p:cNvPr>
          <p:cNvSpPr txBox="1">
            <a:spLocks noChangeArrowheads="1"/>
          </p:cNvSpPr>
          <p:nvPr/>
        </p:nvSpPr>
        <p:spPr bwMode="auto">
          <a:xfrm>
            <a:off x="7029450" y="2006600"/>
            <a:ext cx="4803775" cy="4284663"/>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just">
              <a:buFont typeface="Arial" panose="020B0604020202020204" pitchFamily="34" charset="0"/>
              <a:buNone/>
              <a:defRPr/>
            </a:pPr>
            <a:r>
              <a:rPr lang="es-ES" sz="1800" dirty="0">
                <a:solidFill>
                  <a:srgbClr val="242424"/>
                </a:solidFill>
                <a:latin typeface="Open Sans" panose="020B0606030504020204" pitchFamily="34" charset="0"/>
              </a:rPr>
              <a:t>- </a:t>
            </a:r>
            <a:r>
              <a:rPr lang="es-ES" sz="1600" dirty="0">
                <a:solidFill>
                  <a:srgbClr val="242424"/>
                </a:solidFill>
                <a:latin typeface="Open Sans" panose="020B0606030504020204" pitchFamily="34" charset="0"/>
              </a:rPr>
              <a:t>Participación en los </a:t>
            </a:r>
            <a:r>
              <a:rPr lang="es-ES" sz="2000" b="1" dirty="0">
                <a:solidFill>
                  <a:srgbClr val="242424"/>
                </a:solidFill>
                <a:latin typeface="Open Sans" panose="020B0606030504020204" pitchFamily="34" charset="0"/>
              </a:rPr>
              <a:t>"Laboratorios Colaborativos y Ciencia Ciudadana para el Estudio de los Ecosistemas Acuáticos</a:t>
            </a:r>
            <a:r>
              <a:rPr lang="es-ES" sz="1600" dirty="0">
                <a:solidFill>
                  <a:srgbClr val="242424"/>
                </a:solidFill>
                <a:latin typeface="Open Sans" panose="020B0606030504020204" pitchFamily="34" charset="0"/>
              </a:rPr>
              <a:t>” en colaboración con la UBU y la Fundación Española para la Ciencia y la Tecnología - Ministerio de Ciencia e Innovación. </a:t>
            </a:r>
            <a:br>
              <a:rPr lang="es-ES" sz="1600" dirty="0">
                <a:solidFill>
                  <a:srgbClr val="242424"/>
                </a:solidFill>
                <a:latin typeface="Open Sans" panose="020B0606030504020204" pitchFamily="34" charset="0"/>
              </a:rPr>
            </a:br>
            <a:endParaRPr lang="es-ES" sz="1600" dirty="0">
              <a:solidFill>
                <a:srgbClr val="242424"/>
              </a:solidFill>
            </a:endParaRPr>
          </a:p>
          <a:p>
            <a:pPr algn="just">
              <a:buFontTx/>
              <a:buChar char="-"/>
              <a:defRPr/>
            </a:pPr>
            <a:r>
              <a:rPr lang="es-ES" sz="1600" dirty="0">
                <a:solidFill>
                  <a:srgbClr val="242424"/>
                </a:solidFill>
                <a:latin typeface="Open Sans" panose="020B0606030504020204" pitchFamily="34" charset="0"/>
              </a:rPr>
              <a:t>METODOLOGIA: Se trata de </a:t>
            </a:r>
            <a:r>
              <a:rPr lang="es-ES" sz="1600" b="1" dirty="0">
                <a:solidFill>
                  <a:srgbClr val="242424"/>
                </a:solidFill>
                <a:latin typeface="Open Sans" panose="020B0606030504020204" pitchFamily="34" charset="0"/>
              </a:rPr>
              <a:t>Ciencia Ciudadana</a:t>
            </a:r>
            <a:r>
              <a:rPr lang="es-ES" sz="1600" dirty="0">
                <a:solidFill>
                  <a:srgbClr val="242424"/>
                </a:solidFill>
                <a:latin typeface="Open Sans" panose="020B0606030504020204" pitchFamily="34" charset="0"/>
              </a:rPr>
              <a:t> que permita monitorizar (toma de datos) del </a:t>
            </a:r>
            <a:r>
              <a:rPr lang="es-ES" sz="1600" b="1" dirty="0">
                <a:solidFill>
                  <a:srgbClr val="242424"/>
                </a:solidFill>
                <a:latin typeface="Open Sans" panose="020B0606030504020204" pitchFamily="34" charset="0"/>
              </a:rPr>
              <a:t>río Arlanzón</a:t>
            </a:r>
            <a:r>
              <a:rPr lang="es-ES" sz="1600" dirty="0">
                <a:solidFill>
                  <a:srgbClr val="242424"/>
                </a:solidFill>
                <a:latin typeface="Open Sans" panose="020B0606030504020204" pitchFamily="34" charset="0"/>
              </a:rPr>
              <a:t> para determinar su </a:t>
            </a:r>
            <a:r>
              <a:rPr lang="es-ES" sz="1600" b="1" dirty="0">
                <a:solidFill>
                  <a:srgbClr val="242424"/>
                </a:solidFill>
                <a:latin typeface="Open Sans" panose="020B0606030504020204" pitchFamily="34" charset="0"/>
              </a:rPr>
              <a:t>estado ecológico</a:t>
            </a:r>
            <a:r>
              <a:rPr lang="es-ES" sz="1600" dirty="0">
                <a:solidFill>
                  <a:srgbClr val="242424"/>
                </a:solidFill>
                <a:latin typeface="Open Sans" panose="020B0606030504020204" pitchFamily="34" charset="0"/>
              </a:rPr>
              <a:t> (es decir, si su salud es buena, regular o pésima) en diferentes tramos a su paso por la provincia de Burgos.</a:t>
            </a:r>
          </a:p>
          <a:p>
            <a:pPr algn="just">
              <a:buFontTx/>
              <a:buChar char="-"/>
              <a:defRPr/>
            </a:pPr>
            <a:r>
              <a:rPr lang="es-ES" sz="1600" dirty="0">
                <a:solidFill>
                  <a:srgbClr val="242424"/>
                </a:solidFill>
                <a:latin typeface="Open Sans" panose="020B0606030504020204" pitchFamily="34" charset="0"/>
              </a:rPr>
              <a:t>En concreto, nosotros nos ocupamos del tramo más cercano a nuestro instituto, entre el puente Castilla aguas abajo.</a:t>
            </a:r>
            <a:endParaRPr lang="es-ES" dirty="0">
              <a:latin typeface="+mn-lt"/>
            </a:endParaRPr>
          </a:p>
        </p:txBody>
      </p:sp>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9575A067-F6F1-4B33-A598-78AF0AF8955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A45B0FA8-74EF-4E8B-B67C-202E1B8BEDEF}"/>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FA0207C7-9ADE-4584-A56E-E972358D505F}"/>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4037" name="Group 10" descr="&quot;&quot;">
            <a:extLst>
              <a:ext uri="{FF2B5EF4-FFF2-40B4-BE49-F238E27FC236}">
                <a16:creationId xmlns:a16="http://schemas.microsoft.com/office/drawing/2014/main" id="{89FCE027-9956-4AF2-99A4-C2D43727A266}"/>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1A89E7DB-B86F-45B9-A85D-9FC6FC7AC2F8}"/>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19C15B32-1593-4C16-BCC2-B2E60993043F}"/>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FADEC4E3-A962-4971-ACF6-A1DA8278DFAF}"/>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D68EDC09-95B0-41B4-A64A-B7CE5402EB1A}"/>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BFE74DAC-4FC1-46EF-B8B0-15A970DDF4AB}"/>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62D976B2-D225-4DDE-821D-AB928A5818A9}"/>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B2062CE1-351B-417D-91E0-93C06CE2AB51}"/>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B90818A5-807F-4D6B-862B-F4431ED9BFC2}"/>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C50F951E-50B0-4B45-ACFF-BF436958CF95}"/>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1F2278DA-0B94-4B21-AD61-90B992752FB9}"/>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F300CAB0-9FA0-4170-9E46-19746549DC31}"/>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B4A3EAA1-8F45-4454-8A5D-84A735854726}"/>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E74A3957-F1B4-4FF6-898C-2D452BF91EA0}"/>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137409BE-97F6-4CC1-B8BD-54FE7203DFE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ACABF1DC-A639-415D-80B6-1DD717F00BEA}"/>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CA2508DE-6780-4A28-B71F-0AD1F168763A}"/>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D4990D89-C2F3-48F5-9D3C-50A3C7E1FA5E}"/>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757E4966-334A-42E5-8CC3-003A30A84CB8}"/>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7D84EB2A-7004-4907-8285-2879018DC9B1}"/>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3578A83-5D07-4E30-B670-3B136B9A5B4F}"/>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A8C51566-036D-4ADA-AE84-F5710CE51E9C}"/>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5" name="Título 1">
            <a:extLst>
              <a:ext uri="{FF2B5EF4-FFF2-40B4-BE49-F238E27FC236}">
                <a16:creationId xmlns:a16="http://schemas.microsoft.com/office/drawing/2014/main" id="{C60EE694-7DCD-4BF2-93D8-345051DB8982}"/>
              </a:ext>
            </a:extLst>
          </p:cNvPr>
          <p:cNvSpPr txBox="1">
            <a:spLocks noChangeArrowheads="1"/>
          </p:cNvSpPr>
          <p:nvPr/>
        </p:nvSpPr>
        <p:spPr bwMode="auto">
          <a:xfrm>
            <a:off x="1314450" y="973138"/>
            <a:ext cx="6667500" cy="644525"/>
          </a:xfrm>
          <a:prstGeom prst="rect">
            <a:avLst/>
          </a:prstGeom>
          <a:noFill/>
          <a:ln>
            <a:noFill/>
          </a:ln>
        </p:spPr>
        <p:txBody>
          <a:bodyPr anchor="ctr"/>
          <a:lstStyle>
            <a:lvl1pPr marL="571500" indent="-571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auto" hangingPunct="1">
              <a:spcBef>
                <a:spcPct val="0"/>
              </a:spcBef>
              <a:spcAft>
                <a:spcPts val="0"/>
              </a:spcAft>
              <a:defRPr/>
            </a:pPr>
            <a:r>
              <a:rPr lang="es-ES" sz="3200" dirty="0">
                <a:latin typeface="+mn-lt"/>
              </a:rPr>
              <a:t>Proyecto “</a:t>
            </a:r>
            <a:r>
              <a:rPr lang="es-ES" sz="3600" b="1" i="1" dirty="0">
                <a:latin typeface="+mn-lt"/>
              </a:rPr>
              <a:t>eCoCrEALab</a:t>
            </a:r>
            <a:r>
              <a:rPr lang="es-ES" sz="3200" dirty="0">
                <a:latin typeface="+mn-lt"/>
              </a:rPr>
              <a:t>”:</a:t>
            </a:r>
          </a:p>
        </p:txBody>
      </p:sp>
      <p:sp>
        <p:nvSpPr>
          <p:cNvPr id="5128" name="Título 1">
            <a:extLst>
              <a:ext uri="{FF2B5EF4-FFF2-40B4-BE49-F238E27FC236}">
                <a16:creationId xmlns:a16="http://schemas.microsoft.com/office/drawing/2014/main" id="{89E8A25C-AAAB-42C4-82D9-704ECD76C45D}"/>
              </a:ext>
            </a:extLst>
          </p:cNvPr>
          <p:cNvSpPr txBox="1">
            <a:spLocks noChangeArrowheads="1"/>
          </p:cNvSpPr>
          <p:nvPr/>
        </p:nvSpPr>
        <p:spPr bwMode="auto">
          <a:xfrm>
            <a:off x="606425" y="314758"/>
            <a:ext cx="72786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altLang="es-ES" sz="4400" dirty="0">
                <a:latin typeface="+mj-lt"/>
              </a:rPr>
              <a:t>PROYECTOS CIENCIAS (UBU)</a:t>
            </a:r>
            <a:endParaRPr lang="es-ES" altLang="es-ES" sz="6000" dirty="0">
              <a:latin typeface="+mj-lt"/>
            </a:endParaRPr>
          </a:p>
        </p:txBody>
      </p:sp>
      <p:pic>
        <p:nvPicPr>
          <p:cNvPr id="44041" name="Imagen 7">
            <a:extLst>
              <a:ext uri="{FF2B5EF4-FFF2-40B4-BE49-F238E27FC236}">
                <a16:creationId xmlns:a16="http://schemas.microsoft.com/office/drawing/2014/main" id="{4D8FAD1B-E256-4738-82E0-655BC15C3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0413" y="1817688"/>
            <a:ext cx="8528050" cy="476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hlinkClick r:id="rId2"/>
            <a:extLst>
              <a:ext uri="{FF2B5EF4-FFF2-40B4-BE49-F238E27FC236}">
                <a16:creationId xmlns:a16="http://schemas.microsoft.com/office/drawing/2014/main" id="{9575A067-F6F1-4B33-A598-78AF0AF8955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123" name="Título 1">
            <a:extLst>
              <a:ext uri="{FF2B5EF4-FFF2-40B4-BE49-F238E27FC236}">
                <a16:creationId xmlns:a16="http://schemas.microsoft.com/office/drawing/2014/main" id="{A45B0FA8-74EF-4E8B-B67C-202E1B8BEDEF}"/>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FA0207C7-9ADE-4584-A56E-E972358D505F}"/>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4037" name="Group 10" descr="&quot;&quot;">
            <a:extLst>
              <a:ext uri="{FF2B5EF4-FFF2-40B4-BE49-F238E27FC236}">
                <a16:creationId xmlns:a16="http://schemas.microsoft.com/office/drawing/2014/main" id="{89FCE027-9956-4AF2-99A4-C2D43727A266}"/>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1A89E7DB-B86F-45B9-A85D-9FC6FC7AC2F8}"/>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19C15B32-1593-4C16-BCC2-B2E60993043F}"/>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FADEC4E3-A962-4971-ACF6-A1DA8278DFAF}"/>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D68EDC09-95B0-41B4-A64A-B7CE5402EB1A}"/>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BFE74DAC-4FC1-46EF-B8B0-15A970DDF4AB}"/>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62D976B2-D225-4DDE-821D-AB928A5818A9}"/>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B2062CE1-351B-417D-91E0-93C06CE2AB51}"/>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B90818A5-807F-4D6B-862B-F4431ED9BFC2}"/>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C50F951E-50B0-4B45-ACFF-BF436958CF95}"/>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1F2278DA-0B94-4B21-AD61-90B992752FB9}"/>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F300CAB0-9FA0-4170-9E46-19746549DC31}"/>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B4A3EAA1-8F45-4454-8A5D-84A735854726}"/>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E74A3957-F1B4-4FF6-898C-2D452BF91EA0}"/>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137409BE-97F6-4CC1-B8BD-54FE7203DFE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ACABF1DC-A639-415D-80B6-1DD717F00BEA}"/>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CA2508DE-6780-4A28-B71F-0AD1F168763A}"/>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Rectangle 64" descr="&quot;&quot;">
              <a:extLst>
                <a:ext uri="{FF2B5EF4-FFF2-40B4-BE49-F238E27FC236}">
                  <a16:creationId xmlns:a16="http://schemas.microsoft.com/office/drawing/2014/main" id="{D4990D89-C2F3-48F5-9D3C-50A3C7E1FA5E}"/>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757E4966-334A-42E5-8CC3-003A30A84CB8}"/>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7D84EB2A-7004-4907-8285-2879018DC9B1}"/>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3578A83-5D07-4E30-B670-3B136B9A5B4F}"/>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A8C51566-036D-4ADA-AE84-F5710CE51E9C}"/>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Imagen 1">
            <a:hlinkClick r:id="rId2"/>
            <a:extLst>
              <a:ext uri="{FF2B5EF4-FFF2-40B4-BE49-F238E27FC236}">
                <a16:creationId xmlns:a16="http://schemas.microsoft.com/office/drawing/2014/main" id="{9B3283F0-0216-4193-8F2A-C705B2494883}"/>
              </a:ext>
            </a:extLst>
          </p:cNvPr>
          <p:cNvPicPr>
            <a:picLocks noChangeAspect="1"/>
          </p:cNvPicPr>
          <p:nvPr/>
        </p:nvPicPr>
        <p:blipFill>
          <a:blip r:embed="rId3"/>
          <a:stretch>
            <a:fillRect/>
          </a:stretch>
        </p:blipFill>
        <p:spPr>
          <a:xfrm>
            <a:off x="6489092" y="2265939"/>
            <a:ext cx="5705836" cy="1586529"/>
          </a:xfrm>
          <a:prstGeom prst="rect">
            <a:avLst/>
          </a:prstGeom>
        </p:spPr>
      </p:pic>
      <p:pic>
        <p:nvPicPr>
          <p:cNvPr id="3" name="Imagen 2">
            <a:extLst>
              <a:ext uri="{FF2B5EF4-FFF2-40B4-BE49-F238E27FC236}">
                <a16:creationId xmlns:a16="http://schemas.microsoft.com/office/drawing/2014/main" id="{2E3F9279-290A-4C14-ABDC-A13A136783DE}"/>
              </a:ext>
            </a:extLst>
          </p:cNvPr>
          <p:cNvPicPr>
            <a:picLocks noChangeAspect="1"/>
          </p:cNvPicPr>
          <p:nvPr/>
        </p:nvPicPr>
        <p:blipFill>
          <a:blip r:embed="rId4"/>
          <a:stretch>
            <a:fillRect/>
          </a:stretch>
        </p:blipFill>
        <p:spPr>
          <a:xfrm>
            <a:off x="7030450" y="1228397"/>
            <a:ext cx="4402751" cy="892804"/>
          </a:xfrm>
          <a:prstGeom prst="rect">
            <a:avLst/>
          </a:prstGeom>
        </p:spPr>
      </p:pic>
      <p:pic>
        <p:nvPicPr>
          <p:cNvPr id="4" name="Imagen 3">
            <a:extLst>
              <a:ext uri="{FF2B5EF4-FFF2-40B4-BE49-F238E27FC236}">
                <a16:creationId xmlns:a16="http://schemas.microsoft.com/office/drawing/2014/main" id="{96E24422-B9FF-4ABA-AD37-19260D594ECD}"/>
              </a:ext>
            </a:extLst>
          </p:cNvPr>
          <p:cNvPicPr>
            <a:picLocks noChangeAspect="1"/>
          </p:cNvPicPr>
          <p:nvPr/>
        </p:nvPicPr>
        <p:blipFill>
          <a:blip r:embed="rId5"/>
          <a:stretch>
            <a:fillRect/>
          </a:stretch>
        </p:blipFill>
        <p:spPr>
          <a:xfrm>
            <a:off x="606425" y="693988"/>
            <a:ext cx="5885595" cy="5773488"/>
          </a:xfrm>
          <a:prstGeom prst="rect">
            <a:avLst/>
          </a:prstGeom>
        </p:spPr>
      </p:pic>
      <p:sp>
        <p:nvSpPr>
          <p:cNvPr id="34" name="Título 1">
            <a:extLst>
              <a:ext uri="{FF2B5EF4-FFF2-40B4-BE49-F238E27FC236}">
                <a16:creationId xmlns:a16="http://schemas.microsoft.com/office/drawing/2014/main" id="{F59323EB-F405-45A0-8B21-FC203DF7DA0C}"/>
              </a:ext>
            </a:extLst>
          </p:cNvPr>
          <p:cNvSpPr txBox="1">
            <a:spLocks noChangeArrowheads="1"/>
          </p:cNvSpPr>
          <p:nvPr/>
        </p:nvSpPr>
        <p:spPr bwMode="auto">
          <a:xfrm>
            <a:off x="7538874" y="5051862"/>
            <a:ext cx="3832188" cy="878014"/>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3200" dirty="0">
                <a:hlinkClick r:id="rId2"/>
              </a:rPr>
              <a:t>Bachillerato Internacional. Motivación como principio y fin</a:t>
            </a:r>
            <a:endParaRPr lang="es-ES" altLang="es-ES" sz="3200" b="1" i="1" dirty="0">
              <a:latin typeface="+mj-lt"/>
            </a:endParaRPr>
          </a:p>
        </p:txBody>
      </p:sp>
    </p:spTree>
    <p:extLst>
      <p:ext uri="{BB962C8B-B14F-4D97-AF65-F5344CB8AC3E}">
        <p14:creationId xmlns:p14="http://schemas.microsoft.com/office/powerpoint/2010/main" val="262399942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F3CC0AB8-54E3-4D19-84A1-D8FED0E8229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F8374166-6E20-4913-9BED-B1AAD28ED1B1}"/>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FB07C9B4-519F-4E10-809B-7CFE079CFC34}"/>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5061" name="Group 10" descr="&quot;&quot;">
            <a:extLst>
              <a:ext uri="{FF2B5EF4-FFF2-40B4-BE49-F238E27FC236}">
                <a16:creationId xmlns:a16="http://schemas.microsoft.com/office/drawing/2014/main" id="{F65FAE4D-0BB3-4CD7-9AF2-475CF0C2F4D9}"/>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ACC35B71-78C7-4C59-867B-2B84EA8E1C3A}"/>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333DCA56-02AA-4C7D-86C1-F1CD7C712267}"/>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5495C2D9-D362-47BC-8B34-62CC527979A3}"/>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BDEE9A6F-FEDD-4A82-BC65-4EDCCC2374F6}"/>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7DDEAB11-F317-47CD-B68D-4EF63F6A6739}"/>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8263C87B-529C-4D30-8F02-6E59C1D95752}"/>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5C4730F9-C8AD-4422-91E8-79F3CD2087C2}"/>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1FA947EB-2B39-4920-AB50-AC8A329FB803}"/>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8FCD2935-6D8E-4A96-9179-B20FCBF88001}"/>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85C4EA37-3665-4725-B262-3327212596F4}"/>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CB08EEDD-3745-4E66-8946-D97553E528EB}"/>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0C3AD611-EC24-4443-A0CD-9DACCD44AFFB}"/>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018CE540-1F58-4F93-A3F9-1A294D69E917}"/>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C8B9060A-736A-4CFF-8B8F-CA56F129384F}"/>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EEDB3D9C-93DD-4047-BFA7-C44A4FC5D11A}"/>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71A1AC3D-3ACB-4286-84B3-2EF4B4176E54}"/>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EB6CA8F3-AF4B-4360-AED1-A5CB3E49B8AB}"/>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967E5C1D-3F8C-45B3-85C8-8734D39BB4BE}"/>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D8BC293A-2D76-4980-B9AD-09F332C08946}"/>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E76868E-1BBB-4930-914F-4AC9688DB681}"/>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DE80CB72-67E0-4511-8FE5-41D94FB3486D}"/>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684484D3-FBAD-4655-96DD-FDD1A168F971}"/>
              </a:ext>
            </a:extLst>
          </p:cNvPr>
          <p:cNvSpPr txBox="1">
            <a:spLocks noChangeArrowheads="1"/>
          </p:cNvSpPr>
          <p:nvPr/>
        </p:nvSpPr>
        <p:spPr bwMode="auto">
          <a:xfrm>
            <a:off x="676275" y="48260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PROCESO DE ADMISIÓN B.I.</a:t>
            </a:r>
            <a:endParaRPr lang="es-ES" altLang="es-ES" sz="6000" b="1" i="1" dirty="0">
              <a:latin typeface="+mj-lt"/>
            </a:endParaRPr>
          </a:p>
        </p:txBody>
      </p:sp>
      <p:pic>
        <p:nvPicPr>
          <p:cNvPr id="45064" name="Imagen 2" descr="Interfaz de usuario gráfica&#10;&#10;Descripción generada automáticamente">
            <a:extLst>
              <a:ext uri="{FF2B5EF4-FFF2-40B4-BE49-F238E27FC236}">
                <a16:creationId xmlns:a16="http://schemas.microsoft.com/office/drawing/2014/main" id="{2F6F3E76-BC6C-42E0-A744-485B41762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4950" y="1327150"/>
            <a:ext cx="7000875" cy="473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114D709A-C81D-4242-BB7B-8A7EEB89B18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28CB249B-DB64-4B28-BE35-BAD62524D339}"/>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94CE40FA-C3C4-48F0-94C2-165614045FAB}"/>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6085" name="Group 10" descr="&quot;&quot;">
            <a:extLst>
              <a:ext uri="{FF2B5EF4-FFF2-40B4-BE49-F238E27FC236}">
                <a16:creationId xmlns:a16="http://schemas.microsoft.com/office/drawing/2014/main" id="{79BE7519-80BE-483A-BAB6-8F1E8902F03E}"/>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420AB522-9A2B-4A2E-8F19-2C35F08DED42}"/>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CEDB556A-44F9-411F-9A3F-DF384AE4B1DC}"/>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EFFE21D7-BA47-4ABD-A3B3-B6BED0E801EB}"/>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706B9A5E-47AA-4C04-9481-30A3B15425AC}"/>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9D68F047-B44A-438E-844B-FD9352679BE8}"/>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01FC7817-FF62-4B79-BFE5-107081CBF8BA}"/>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E46C148B-30DD-4BE8-9707-8EFDEAD40C7B}"/>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E04B71D9-6DE7-4B96-B55D-D13CB86E6C12}"/>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B715DA5D-29BB-49D1-B324-6F927FD9911E}"/>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2590409E-6293-47DB-B4D6-A5E13767F38C}"/>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8BE163DD-5E98-45AA-839A-6F555CEABBA2}"/>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BD5A2494-7D02-4271-A6F9-8AD446B38430}"/>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D8DD200A-8C1E-4594-8FF3-19E12C68FEBD}"/>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92E74BCA-7FE9-46C1-B2B0-CAE4AFB873D6}"/>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83DB8332-7053-45D7-B28B-2EB5850D4193}"/>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9845604A-1CA1-480B-B201-3A16B6625B14}"/>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9F7CAD68-93AF-43E9-B1B1-9CAEC5689D6D}"/>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EC85E0DF-1B91-4A78-95FF-43140FCE35E7}"/>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8AF6B8EE-B960-4220-AE13-31F5C7888AE6}"/>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1691DCF-C051-48A3-BE07-E1AA64632978}"/>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0F176791-9C5A-45A7-8DDD-276FB7F4182A}"/>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Imagen 2">
            <a:extLst>
              <a:ext uri="{FF2B5EF4-FFF2-40B4-BE49-F238E27FC236}">
                <a16:creationId xmlns:a16="http://schemas.microsoft.com/office/drawing/2014/main" id="{D5AB25F9-B236-47F9-8F7C-D4A4EAACA9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9592" y="131763"/>
            <a:ext cx="6022703" cy="4007714"/>
          </a:xfrm>
          <a:prstGeom prst="rect">
            <a:avLst/>
          </a:prstGeom>
        </p:spPr>
      </p:pic>
      <p:pic>
        <p:nvPicPr>
          <p:cNvPr id="46089" name="Imagen 4">
            <a:extLst>
              <a:ext uri="{FF2B5EF4-FFF2-40B4-BE49-F238E27FC236}">
                <a16:creationId xmlns:a16="http://schemas.microsoft.com/office/drawing/2014/main" id="{CB365772-F5AC-4071-82F2-3AE8DB3F4A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480"/>
          <a:stretch/>
        </p:blipFill>
        <p:spPr bwMode="auto">
          <a:xfrm>
            <a:off x="2870784" y="4139476"/>
            <a:ext cx="7457923" cy="275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Título 1">
            <a:extLst>
              <a:ext uri="{FF2B5EF4-FFF2-40B4-BE49-F238E27FC236}">
                <a16:creationId xmlns:a16="http://schemas.microsoft.com/office/drawing/2014/main" id="{5BFB5D72-AF57-407D-A1BB-545A0287E5C2}"/>
              </a:ext>
            </a:extLst>
          </p:cNvPr>
          <p:cNvSpPr txBox="1">
            <a:spLocks noChangeArrowheads="1"/>
          </p:cNvSpPr>
          <p:nvPr/>
        </p:nvSpPr>
        <p:spPr bwMode="auto">
          <a:xfrm>
            <a:off x="677068" y="1146175"/>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PROCESO DE ADMISIÓN B.I.</a:t>
            </a:r>
            <a:endParaRPr lang="es-ES" altLang="es-ES" sz="6000" b="1" i="1" dirty="0">
              <a:latin typeface="+mj-lt"/>
            </a:endParaRPr>
          </a:p>
        </p:txBody>
      </p: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6F45DE7B-7A12-4D3B-9FDA-F0E53A798A9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03BCE8A8-1279-4FC0-88D2-C05D1614AF8C}"/>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5C0E6D50-D088-4908-8879-E9F42361AA29}"/>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7109" name="Group 10" descr="&quot;&quot;">
            <a:extLst>
              <a:ext uri="{FF2B5EF4-FFF2-40B4-BE49-F238E27FC236}">
                <a16:creationId xmlns:a16="http://schemas.microsoft.com/office/drawing/2014/main" id="{9F4FAAFF-2FB3-4C02-A5FD-FDBAB2C3BF93}"/>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59377BE8-7690-494F-8CA2-D87F82CB57BB}"/>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D828EE4B-D66C-45D1-B7F7-ADC679B3049C}"/>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336610A6-23AB-425D-B41E-CD3A07E082F4}"/>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DAC0D30C-392E-491C-8301-65191B9D3E93}"/>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F5A895D4-0388-4601-A9B0-D90CE24F6369}"/>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3C9E5BAA-060B-4784-997B-BEAF93D8D52B}"/>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64767FFF-BC02-4E6E-BE22-13B46AB4DD01}"/>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512D0FEC-905A-4D11-924F-5672C50111C8}"/>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9EC54A0C-B530-4A38-AB74-466121ED505D}"/>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56D5D45E-D872-473F-8840-9D4EBC1D229B}"/>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6F81F07E-203D-44BF-89BB-46841EE0E121}"/>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D96A7472-0497-4796-AD0F-1DA03632D170}"/>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2892E1A1-CBE4-4760-AF17-F331A0D06350}"/>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C3F9E826-09AD-48A2-AF2E-04A04EFEE5DD}"/>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4124B367-7623-436B-85A0-CAC6EA059D5C}"/>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E3406CF2-23D5-4CAC-9D3B-DC00302879FF}"/>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79423ED8-60C3-4EE7-9B9E-498F2A57DEA7}"/>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76C3E414-024E-41F5-839F-0576A99A776D}"/>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15BD6141-3433-482E-AD7A-FDB178F76FDF}"/>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64E30F47-FA8D-4239-B8C5-751C882B14B6}"/>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F13B4BE4-5957-4173-A4D1-85DA9A482EEF}"/>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60AB23F4-B222-4CA6-9A1B-1BAA40F52AF4}"/>
              </a:ext>
            </a:extLst>
          </p:cNvPr>
          <p:cNvSpPr txBox="1">
            <a:spLocks noChangeArrowheads="1"/>
          </p:cNvSpPr>
          <p:nvPr/>
        </p:nvSpPr>
        <p:spPr bwMode="auto">
          <a:xfrm>
            <a:off x="676275" y="48260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PROCESO DE ADMISIÓN B.I.</a:t>
            </a:r>
            <a:endParaRPr lang="es-ES" altLang="es-ES" sz="6000" b="1" i="1" dirty="0">
              <a:latin typeface="+mj-lt"/>
            </a:endParaRPr>
          </a:p>
        </p:txBody>
      </p:sp>
      <p:pic>
        <p:nvPicPr>
          <p:cNvPr id="47112" name="Imagen 3">
            <a:extLst>
              <a:ext uri="{FF2B5EF4-FFF2-40B4-BE49-F238E27FC236}">
                <a16:creationId xmlns:a16="http://schemas.microsoft.com/office/drawing/2014/main" id="{41271863-ADF5-4043-9C15-6C6A3152C1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238" y="1349375"/>
            <a:ext cx="911225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Imagen 10" descr="Interfaz de usuario gráfica, Texto, Aplicación, Correo electrónico&#10;&#10;Descripción generada automáticamente">
            <a:extLst>
              <a:ext uri="{FF2B5EF4-FFF2-40B4-BE49-F238E27FC236}">
                <a16:creationId xmlns:a16="http://schemas.microsoft.com/office/drawing/2014/main" id="{9822ABF1-13BC-4CAC-991F-BB14A8F36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6925" y="3338513"/>
            <a:ext cx="7402513"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794FA64E-9547-4417-87F3-0F48A295FE8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F588C622-92C5-4650-92E5-C0D0C7A84F0C}"/>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5310B2BF-DFE5-46AF-ACCF-D929A0A6F1D4}"/>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8133" name="Group 10" descr="&quot;&quot;">
            <a:extLst>
              <a:ext uri="{FF2B5EF4-FFF2-40B4-BE49-F238E27FC236}">
                <a16:creationId xmlns:a16="http://schemas.microsoft.com/office/drawing/2014/main" id="{2779F63B-291E-44BC-85F9-D54A7AC3415F}"/>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DC5A5A5C-CDF5-4DB0-B0A4-7EAC80B223A1}"/>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D595CCA4-D6A2-4581-BD1B-8A3FB7EE4FF2}"/>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5B7F8059-6839-4600-B757-2C4714384DFF}"/>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27E03F87-1310-4910-B3C8-4536717F9B77}"/>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744B626A-32D0-4FB8-BBD6-209881DDAB89}"/>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3F246856-AAE7-42CF-A406-9A0A3D24DD85}"/>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D91141DC-6F57-4763-8793-39EC86B7B9B3}"/>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A8C12010-D9A9-49C8-B5B7-D4EEA2A8BD8E}"/>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D4C765C8-86CA-4EB9-B9E1-AEBE05AEE787}"/>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2BF732B5-23B2-4D80-9929-36025F3FD784}"/>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6D61B0D4-5DF8-4B69-8E3D-8C80E9A08099}"/>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CB2D3F93-4692-403D-882A-CD60D4FB6D33}"/>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9D97037C-8437-468D-8D5C-2D56936BA155}"/>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A4DFE5E9-5C8E-4127-9ECF-E98115FED9FA}"/>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D5AEF5E1-287B-4171-B0D7-E795F87E1E9C}"/>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1E7E2105-877F-46BD-AF79-05779C60D874}"/>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3A751D9A-EDF4-4B8B-ADA8-F35E58AB0161}"/>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01FD4308-2561-4828-8B21-97AC75BECC35}"/>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D4C4309E-4A0F-4A54-8A18-34610AB029F5}"/>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4BF76ECA-8ACC-43B2-88CC-A31F3E3F89BB}"/>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860B311E-92D6-4D50-8FBD-E5297A246CB0}"/>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6AAF514D-6B06-440E-B4F7-195DE81D1E18}"/>
              </a:ext>
            </a:extLst>
          </p:cNvPr>
          <p:cNvSpPr txBox="1">
            <a:spLocks noChangeArrowheads="1"/>
          </p:cNvSpPr>
          <p:nvPr/>
        </p:nvSpPr>
        <p:spPr bwMode="auto">
          <a:xfrm>
            <a:off x="676275" y="48260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PROCESO DE ADMISIÓN B.I.</a:t>
            </a:r>
            <a:endParaRPr lang="es-ES" altLang="es-ES" sz="6000" b="1" i="1" dirty="0">
              <a:latin typeface="+mj-lt"/>
            </a:endParaRPr>
          </a:p>
        </p:txBody>
      </p:sp>
      <p:pic>
        <p:nvPicPr>
          <p:cNvPr id="48136" name="Imagen 2">
            <a:extLst>
              <a:ext uri="{FF2B5EF4-FFF2-40B4-BE49-F238E27FC236}">
                <a16:creationId xmlns:a16="http://schemas.microsoft.com/office/drawing/2014/main" id="{E94D6EFF-0065-4132-878D-4733CC83A7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75" y="1447800"/>
            <a:ext cx="61944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AA0F8B2A-3096-471D-A884-86066BA83C5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258E0762-B097-4365-B784-EE20236C61C3}"/>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10BCEF9C-D742-4401-AACA-9105EE202FFB}"/>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9157" name="Group 10" descr="&quot;&quot;">
            <a:extLst>
              <a:ext uri="{FF2B5EF4-FFF2-40B4-BE49-F238E27FC236}">
                <a16:creationId xmlns:a16="http://schemas.microsoft.com/office/drawing/2014/main" id="{23C15D3D-7027-42FD-AF19-C72C26D0AD14}"/>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742F11A3-7DE9-4B7E-AFE1-F5560746CA5C}"/>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E6CAFE83-8CC9-4E29-8E8F-80338261DA3F}"/>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BFD99CC5-BB60-4125-B89F-89620131B547}"/>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0D250A2B-2ED1-4D04-AC28-18BF0950E89A}"/>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8E10CFCF-8F63-4918-8869-CE3B49109E64}"/>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10D19CAB-E4C2-4CF7-ABE3-0D7803164A14}"/>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3AE5C2F9-6903-4662-8F89-DCF7BDD47462}"/>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48342659-0462-43AF-B0BB-8104CD47BBBA}"/>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943AD105-1539-456B-8465-280A78BBFFE3}"/>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36C68C3F-4FCC-49F5-885F-9B43B551D21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98DB4958-0FA0-4FC9-AB9D-861453DB9784}"/>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5DA8115F-6324-403D-9A45-65851A91CEA3}"/>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B26DB665-21F4-4F40-8498-8B024A94D4CB}"/>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C3D85689-22F1-4A75-AF31-F5D1C051BE5E}"/>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00349CC8-F9F9-40B7-8596-C9EF57619404}"/>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122A4C72-BF06-488D-BE44-651FAEC5C4C1}"/>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38013E97-25F5-42E3-B187-F1336811BA8B}"/>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64AF11A8-8B21-4022-BD51-9460A04B6CA5}"/>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42150C04-57D3-497A-9E4E-F74C90DB95FE}"/>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014608ED-90A3-44E2-90F1-21FD33453BE8}"/>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D8BADE43-65D3-4426-8289-8ECB48800B8C}"/>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1A6F463C-BFBA-4FF1-83EB-1F7F1976C104}"/>
              </a:ext>
            </a:extLst>
          </p:cNvPr>
          <p:cNvSpPr txBox="1">
            <a:spLocks noChangeArrowheads="1"/>
          </p:cNvSpPr>
          <p:nvPr/>
        </p:nvSpPr>
        <p:spPr bwMode="auto">
          <a:xfrm>
            <a:off x="676275" y="48260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PROCESO DE ADMISIÓN B.I.</a:t>
            </a:r>
            <a:endParaRPr lang="es-ES" altLang="es-ES" sz="6000" b="1" i="1" dirty="0">
              <a:latin typeface="+mj-lt"/>
            </a:endParaRPr>
          </a:p>
        </p:txBody>
      </p:sp>
      <p:pic>
        <p:nvPicPr>
          <p:cNvPr id="49160" name="Imagen 3">
            <a:extLst>
              <a:ext uri="{FF2B5EF4-FFF2-40B4-BE49-F238E27FC236}">
                <a16:creationId xmlns:a16="http://schemas.microsoft.com/office/drawing/2014/main" id="{E02BD740-FA4D-49B1-B0BA-0B8AC7D1C9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575" y="1403350"/>
            <a:ext cx="8201025"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64865037-10A1-4E12-9BD4-AB19892F862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2B897873-78D6-4BBA-841F-21C7E8FB0C73}"/>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6BB83A16-CB03-4A42-BF98-D38D20EFC2E3}"/>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50181" name="Group 10" descr="&quot;&quot;">
            <a:extLst>
              <a:ext uri="{FF2B5EF4-FFF2-40B4-BE49-F238E27FC236}">
                <a16:creationId xmlns:a16="http://schemas.microsoft.com/office/drawing/2014/main" id="{8D4EE2AB-ACB0-43D8-A782-03B1D8186382}"/>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0E9EB72A-A4A1-45F8-BFD6-C2B3E01D9F00}"/>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ED4568C5-7E6B-4D46-8E79-7DEB7E4DC1E7}"/>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BA810835-4F1D-4213-BFE8-A45216448D3C}"/>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068B5493-DB7F-403F-917F-AE29E1B59051}"/>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C2315397-E7BB-4D59-9138-9DF41E7ED038}"/>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98D04CFE-C1FF-41B5-B0A4-C4A8A75B8E22}"/>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F73A213E-D82B-4162-B262-58B55C9C792B}"/>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A5EDAC07-3A6F-4CD1-9BF2-652E9DA6D4A5}"/>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44CD48EB-5885-4C79-ACB8-C487957330FC}"/>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662D0E54-8D25-47E4-8641-9D82FD7F89DC}"/>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910B0FC8-FEE7-46B1-A6E9-EB511088F2EC}"/>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E7E24F3F-AECB-4D11-8716-3FFF67702CD0}"/>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0121A541-F9BF-4316-9442-AF74FB9A55D7}"/>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E923D43D-4B12-43AA-A5FD-E1CF1982675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FE5DB435-F2F3-416B-8717-18049EA90F7C}"/>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91001C77-71A6-4E75-839E-06920E535987}"/>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3D25EFA2-9658-4E22-8774-457D8F06987C}"/>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E53B06BA-30AB-4BFD-8EAB-42E49D14D4E6}"/>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91A6C57E-59EA-4E6A-8856-158274FFB24B}"/>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B5832177-9D9E-49D8-A857-6BD02832C2FA}"/>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40230979-9B6A-49ED-A606-629D451CDA88}"/>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904EC3E4-A2BC-4195-8005-6C4A747D18F1}"/>
              </a:ext>
            </a:extLst>
          </p:cNvPr>
          <p:cNvSpPr txBox="1">
            <a:spLocks noChangeArrowheads="1"/>
          </p:cNvSpPr>
          <p:nvPr/>
        </p:nvSpPr>
        <p:spPr bwMode="auto">
          <a:xfrm>
            <a:off x="676275" y="482600"/>
            <a:ext cx="11444288" cy="844550"/>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000" dirty="0">
                <a:latin typeface="+mj-lt"/>
              </a:rPr>
              <a:t>PROCESO DE ADMISIÓN B.I.</a:t>
            </a:r>
            <a:endParaRPr lang="es-ES" altLang="es-ES" sz="6000" b="1" i="1" dirty="0">
              <a:latin typeface="+mj-lt"/>
            </a:endParaRPr>
          </a:p>
        </p:txBody>
      </p:sp>
      <p:pic>
        <p:nvPicPr>
          <p:cNvPr id="50184" name="Imagen 2">
            <a:extLst>
              <a:ext uri="{FF2B5EF4-FFF2-40B4-BE49-F238E27FC236}">
                <a16:creationId xmlns:a16="http://schemas.microsoft.com/office/drawing/2014/main" id="{32132768-F4B6-49D7-8268-5F1ABD2BA4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388" y="1409700"/>
            <a:ext cx="78676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descr="&quot;&quot;">
            <a:extLst>
              <a:ext uri="{FF2B5EF4-FFF2-40B4-BE49-F238E27FC236}">
                <a16:creationId xmlns:a16="http://schemas.microsoft.com/office/drawing/2014/main" id="{C460850F-4F39-4614-B897-6E578C6555F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3" name="Título 1">
            <a:extLst>
              <a:ext uri="{FF2B5EF4-FFF2-40B4-BE49-F238E27FC236}">
                <a16:creationId xmlns:a16="http://schemas.microsoft.com/office/drawing/2014/main" id="{817E1416-B0F4-4CF3-A61D-5A9388D061A6}"/>
              </a:ext>
            </a:extLst>
          </p:cNvPr>
          <p:cNvSpPr>
            <a:spLocks noGrp="1" noChangeArrowheads="1"/>
          </p:cNvSpPr>
          <p:nvPr>
            <p:ph type="title"/>
          </p:nvPr>
        </p:nvSpPr>
        <p:spPr>
          <a:xfrm>
            <a:off x="1019175" y="361950"/>
            <a:ext cx="10512425" cy="844550"/>
          </a:xfrm>
        </p:spPr>
        <p:txBody>
          <a:bodyPr anchor="b"/>
          <a:lstStyle/>
          <a:p>
            <a:pPr algn="ctr" eaLnBrk="1" fontAlgn="auto" hangingPunct="1">
              <a:spcAft>
                <a:spcPts val="0"/>
              </a:spcAft>
              <a:defRPr/>
            </a:pPr>
            <a:r>
              <a:rPr lang="es-ES" altLang="es-ES"/>
              <a:t>ENTREGA DE TRABAJOS MAYO 2023</a:t>
            </a:r>
          </a:p>
        </p:txBody>
      </p:sp>
      <p:sp>
        <p:nvSpPr>
          <p:cNvPr id="9" name="Rectangle 8" descr="&quot;&quot;">
            <a:extLst>
              <a:ext uri="{FF2B5EF4-FFF2-40B4-BE49-F238E27FC236}">
                <a16:creationId xmlns:a16="http://schemas.microsoft.com/office/drawing/2014/main" id="{C10F5902-5FDC-40E2-8021-676A1D5D29C7}"/>
              </a:ext>
            </a:extLst>
          </p:cNvPr>
          <p:cNvSpPr>
            <a:spLocks noGrp="1" noRot="1" noChangeAspect="1" noMove="1" noResize="1" noEditPoints="1" noAdjustHandles="1" noChangeArrowheads="1" noChangeShapeType="1" noTextEdit="1"/>
          </p:cNvSpPr>
          <p:nvPr/>
        </p:nvSpPr>
        <p:spPr>
          <a:xfrm>
            <a:off x="0" y="0"/>
            <a:ext cx="606425" cy="32337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51205" name="Group 10" descr="&quot;&quot;">
            <a:extLst>
              <a:ext uri="{FF2B5EF4-FFF2-40B4-BE49-F238E27FC236}">
                <a16:creationId xmlns:a16="http://schemas.microsoft.com/office/drawing/2014/main" id="{B2682CC5-BFC7-4020-8A1F-DCD5A06960DE}"/>
              </a:ext>
            </a:extLst>
          </p:cNvPr>
          <p:cNvGrpSpPr>
            <a:grpSpLocks noGrp="1" noUngrp="1" noRot="1" noChangeAspect="1" noMove="1" noResize="1"/>
          </p:cNvGrpSpPr>
          <p:nvPr/>
        </p:nvGrpSpPr>
        <p:grpSpPr bwMode="auto">
          <a:xfrm>
            <a:off x="1189038" y="73025"/>
            <a:ext cx="1177925" cy="233363"/>
            <a:chOff x="5422392" y="64008"/>
            <a:chExt cx="1178966" cy="232963"/>
          </a:xfrm>
        </p:grpSpPr>
        <p:sp>
          <p:nvSpPr>
            <p:cNvPr id="12" name="Rectangle 64" descr="&quot;&quot;">
              <a:extLst>
                <a:ext uri="{FF2B5EF4-FFF2-40B4-BE49-F238E27FC236}">
                  <a16:creationId xmlns:a16="http://schemas.microsoft.com/office/drawing/2014/main" id="{2C9F75F8-47A7-42B1-A8C7-D48D66564F12}"/>
                </a:ext>
              </a:extLst>
            </p:cNvPr>
            <p:cNvSpPr/>
            <p:nvPr/>
          </p:nvSpPr>
          <p:spPr>
            <a:xfrm>
              <a:off x="5922896"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66" descr="&quot;&quot;">
              <a:extLst>
                <a:ext uri="{FF2B5EF4-FFF2-40B4-BE49-F238E27FC236}">
                  <a16:creationId xmlns:a16="http://schemas.microsoft.com/office/drawing/2014/main" id="{27899968-8991-4E1C-A8E0-A6EBA2A1A177}"/>
                </a:ext>
              </a:extLst>
            </p:cNvPr>
            <p:cNvSpPr/>
            <p:nvPr/>
          </p:nvSpPr>
          <p:spPr>
            <a:xfrm>
              <a:off x="5922896"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64" descr="&quot;&quot;">
              <a:extLst>
                <a:ext uri="{FF2B5EF4-FFF2-40B4-BE49-F238E27FC236}">
                  <a16:creationId xmlns:a16="http://schemas.microsoft.com/office/drawing/2014/main" id="{C9E441DA-7F54-47B9-AD90-8AC823542FDD}"/>
                </a:ext>
              </a:extLst>
            </p:cNvPr>
            <p:cNvSpPr/>
            <p:nvPr/>
          </p:nvSpPr>
          <p:spPr>
            <a:xfrm>
              <a:off x="5797373"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66" descr="&quot;&quot;">
              <a:extLst>
                <a:ext uri="{FF2B5EF4-FFF2-40B4-BE49-F238E27FC236}">
                  <a16:creationId xmlns:a16="http://schemas.microsoft.com/office/drawing/2014/main" id="{A3B241A0-0DE2-49A9-B3D8-8A33F1F8C304}"/>
                </a:ext>
              </a:extLst>
            </p:cNvPr>
            <p:cNvSpPr/>
            <p:nvPr/>
          </p:nvSpPr>
          <p:spPr>
            <a:xfrm>
              <a:off x="5797373"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64" descr="&quot;&quot;">
              <a:extLst>
                <a:ext uri="{FF2B5EF4-FFF2-40B4-BE49-F238E27FC236}">
                  <a16:creationId xmlns:a16="http://schemas.microsoft.com/office/drawing/2014/main" id="{F8CDCB45-EBF6-44E1-95B7-080CD8AC4DFD}"/>
                </a:ext>
              </a:extLst>
            </p:cNvPr>
            <p:cNvSpPr/>
            <p:nvPr/>
          </p:nvSpPr>
          <p:spPr>
            <a:xfrm>
              <a:off x="5671849" y="64008"/>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66" descr="&quot;&quot;">
              <a:extLst>
                <a:ext uri="{FF2B5EF4-FFF2-40B4-BE49-F238E27FC236}">
                  <a16:creationId xmlns:a16="http://schemas.microsoft.com/office/drawing/2014/main" id="{BBE58A78-4AC1-4D05-8036-7273424C0D60}"/>
                </a:ext>
              </a:extLst>
            </p:cNvPr>
            <p:cNvSpPr/>
            <p:nvPr/>
          </p:nvSpPr>
          <p:spPr>
            <a:xfrm>
              <a:off x="5671849" y="238334"/>
              <a:ext cx="55612"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64" descr="&quot;&quot;">
              <a:extLst>
                <a:ext uri="{FF2B5EF4-FFF2-40B4-BE49-F238E27FC236}">
                  <a16:creationId xmlns:a16="http://schemas.microsoft.com/office/drawing/2014/main" id="{DA6487C4-DEFA-4FD9-A483-D99BB7A85972}"/>
                </a:ext>
              </a:extLst>
            </p:cNvPr>
            <p:cNvSpPr/>
            <p:nvPr/>
          </p:nvSpPr>
          <p:spPr>
            <a:xfrm>
              <a:off x="554791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66" descr="&quot;&quot;">
              <a:extLst>
                <a:ext uri="{FF2B5EF4-FFF2-40B4-BE49-F238E27FC236}">
                  <a16:creationId xmlns:a16="http://schemas.microsoft.com/office/drawing/2014/main" id="{07475383-5202-43AC-96C9-41F9A2F601C6}"/>
                </a:ext>
              </a:extLst>
            </p:cNvPr>
            <p:cNvSpPr/>
            <p:nvPr/>
          </p:nvSpPr>
          <p:spPr>
            <a:xfrm>
              <a:off x="554791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64" descr="&quot;&quot;">
              <a:extLst>
                <a:ext uri="{FF2B5EF4-FFF2-40B4-BE49-F238E27FC236}">
                  <a16:creationId xmlns:a16="http://schemas.microsoft.com/office/drawing/2014/main" id="{F20AB08C-78BE-47BF-B241-1681F7101070}"/>
                </a:ext>
              </a:extLst>
            </p:cNvPr>
            <p:cNvSpPr/>
            <p:nvPr/>
          </p:nvSpPr>
          <p:spPr>
            <a:xfrm>
              <a:off x="5422392"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66" descr="&quot;&quot;">
              <a:extLst>
                <a:ext uri="{FF2B5EF4-FFF2-40B4-BE49-F238E27FC236}">
                  <a16:creationId xmlns:a16="http://schemas.microsoft.com/office/drawing/2014/main" id="{1482F3FD-B235-497F-A416-27B7B1D23F9D}"/>
                </a:ext>
              </a:extLst>
            </p:cNvPr>
            <p:cNvSpPr/>
            <p:nvPr/>
          </p:nvSpPr>
          <p:spPr>
            <a:xfrm>
              <a:off x="5422392"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64" descr="&quot;&quot;">
              <a:extLst>
                <a:ext uri="{FF2B5EF4-FFF2-40B4-BE49-F238E27FC236}">
                  <a16:creationId xmlns:a16="http://schemas.microsoft.com/office/drawing/2014/main" id="{13BDA7AA-EEF6-465D-BBA4-F69B2C0C3B4D}"/>
                </a:ext>
              </a:extLst>
            </p:cNvPr>
            <p:cNvSpPr/>
            <p:nvPr/>
          </p:nvSpPr>
          <p:spPr>
            <a:xfrm>
              <a:off x="6547335"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66" descr="&quot;&quot;">
              <a:extLst>
                <a:ext uri="{FF2B5EF4-FFF2-40B4-BE49-F238E27FC236}">
                  <a16:creationId xmlns:a16="http://schemas.microsoft.com/office/drawing/2014/main" id="{649DB718-9672-44BA-8A4C-CF6D06FFCDE2}"/>
                </a:ext>
              </a:extLst>
            </p:cNvPr>
            <p:cNvSpPr/>
            <p:nvPr/>
          </p:nvSpPr>
          <p:spPr>
            <a:xfrm>
              <a:off x="6547335"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64" descr="&quot;&quot;">
              <a:extLst>
                <a:ext uri="{FF2B5EF4-FFF2-40B4-BE49-F238E27FC236}">
                  <a16:creationId xmlns:a16="http://schemas.microsoft.com/office/drawing/2014/main" id="{731BAA70-5C4B-4D6B-A58E-BB504670401B}"/>
                </a:ext>
              </a:extLst>
            </p:cNvPr>
            <p:cNvSpPr/>
            <p:nvPr/>
          </p:nvSpPr>
          <p:spPr>
            <a:xfrm>
              <a:off x="6421811"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66" descr="&quot;&quot;">
              <a:extLst>
                <a:ext uri="{FF2B5EF4-FFF2-40B4-BE49-F238E27FC236}">
                  <a16:creationId xmlns:a16="http://schemas.microsoft.com/office/drawing/2014/main" id="{21279FF8-9389-4C14-BDB1-1BABA55EEEA1}"/>
                </a:ext>
              </a:extLst>
            </p:cNvPr>
            <p:cNvSpPr/>
            <p:nvPr/>
          </p:nvSpPr>
          <p:spPr>
            <a:xfrm>
              <a:off x="6421811"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64" descr="&quot;&quot;">
              <a:extLst>
                <a:ext uri="{FF2B5EF4-FFF2-40B4-BE49-F238E27FC236}">
                  <a16:creationId xmlns:a16="http://schemas.microsoft.com/office/drawing/2014/main" id="{5F059186-8FC0-4BD2-9701-AF78073B8DDC}"/>
                </a:ext>
              </a:extLst>
            </p:cNvPr>
            <p:cNvSpPr/>
            <p:nvPr/>
          </p:nvSpPr>
          <p:spPr>
            <a:xfrm>
              <a:off x="6296289" y="64008"/>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66" descr="&quot;&quot;">
              <a:extLst>
                <a:ext uri="{FF2B5EF4-FFF2-40B4-BE49-F238E27FC236}">
                  <a16:creationId xmlns:a16="http://schemas.microsoft.com/office/drawing/2014/main" id="{8D1B2952-55D4-4DA5-90C2-39F529307CD4}"/>
                </a:ext>
              </a:extLst>
            </p:cNvPr>
            <p:cNvSpPr/>
            <p:nvPr/>
          </p:nvSpPr>
          <p:spPr>
            <a:xfrm>
              <a:off x="6296289" y="238334"/>
              <a:ext cx="55611"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64" descr="&quot;&quot;">
              <a:extLst>
                <a:ext uri="{FF2B5EF4-FFF2-40B4-BE49-F238E27FC236}">
                  <a16:creationId xmlns:a16="http://schemas.microsoft.com/office/drawing/2014/main" id="{E3C05F78-6A02-4613-B490-0EE4E6879629}"/>
                </a:ext>
              </a:extLst>
            </p:cNvPr>
            <p:cNvSpPr/>
            <p:nvPr/>
          </p:nvSpPr>
          <p:spPr>
            <a:xfrm>
              <a:off x="6172354"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66" descr="&quot;&quot;">
              <a:extLst>
                <a:ext uri="{FF2B5EF4-FFF2-40B4-BE49-F238E27FC236}">
                  <a16:creationId xmlns:a16="http://schemas.microsoft.com/office/drawing/2014/main" id="{275C3978-8C18-481B-8674-F95926379AF3}"/>
                </a:ext>
              </a:extLst>
            </p:cNvPr>
            <p:cNvSpPr/>
            <p:nvPr/>
          </p:nvSpPr>
          <p:spPr>
            <a:xfrm>
              <a:off x="6172354"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64" descr="&quot;&quot;">
              <a:extLst>
                <a:ext uri="{FF2B5EF4-FFF2-40B4-BE49-F238E27FC236}">
                  <a16:creationId xmlns:a16="http://schemas.microsoft.com/office/drawing/2014/main" id="{802C16DC-5694-4F97-B629-2BE6085AB318}"/>
                </a:ext>
              </a:extLst>
            </p:cNvPr>
            <p:cNvSpPr/>
            <p:nvPr/>
          </p:nvSpPr>
          <p:spPr>
            <a:xfrm>
              <a:off x="6046830" y="64008"/>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66" descr="&quot;&quot;">
              <a:extLst>
                <a:ext uri="{FF2B5EF4-FFF2-40B4-BE49-F238E27FC236}">
                  <a16:creationId xmlns:a16="http://schemas.microsoft.com/office/drawing/2014/main" id="{6C707EB5-1039-4A6E-BFA6-33A302033ED2}"/>
                </a:ext>
              </a:extLst>
            </p:cNvPr>
            <p:cNvSpPr/>
            <p:nvPr/>
          </p:nvSpPr>
          <p:spPr>
            <a:xfrm>
              <a:off x="6046830" y="238334"/>
              <a:ext cx="54023" cy="58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3" name="Rectangle 32" descr="&quot;&quot;">
            <a:extLst>
              <a:ext uri="{FF2B5EF4-FFF2-40B4-BE49-F238E27FC236}">
                <a16:creationId xmlns:a16="http://schemas.microsoft.com/office/drawing/2014/main" id="{03030C96-97CB-433C-841A-9D1F3BE477BC}"/>
              </a:ext>
            </a:extLst>
          </p:cNvPr>
          <p:cNvSpPr>
            <a:spLocks noGrp="1" noRot="1" noChangeAspect="1" noMove="1" noResize="1" noEditPoints="1" noAdjustHandles="1" noChangeArrowheads="1" noChangeShapeType="1" noTextEdit="1"/>
          </p:cNvSpPr>
          <p:nvPr/>
        </p:nvSpPr>
        <p:spPr>
          <a:xfrm>
            <a:off x="0" y="3233738"/>
            <a:ext cx="606425" cy="3624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8" name="Título 1">
            <a:extLst>
              <a:ext uri="{FF2B5EF4-FFF2-40B4-BE49-F238E27FC236}">
                <a16:creationId xmlns:a16="http://schemas.microsoft.com/office/drawing/2014/main" id="{659E74A8-247E-4D04-A854-2EA5C80A63D4}"/>
              </a:ext>
            </a:extLst>
          </p:cNvPr>
          <p:cNvSpPr txBox="1">
            <a:spLocks noChangeArrowheads="1"/>
          </p:cNvSpPr>
          <p:nvPr/>
        </p:nvSpPr>
        <p:spPr bwMode="auto">
          <a:xfrm>
            <a:off x="1938338" y="804863"/>
            <a:ext cx="8977312" cy="931862"/>
          </a:xfrm>
          <a:prstGeom prst="rect">
            <a:avLst/>
          </a:prstGeom>
          <a:noFill/>
          <a:ln>
            <a:noFill/>
          </a:ln>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auto" hangingPunct="1">
              <a:spcBef>
                <a:spcPct val="0"/>
              </a:spcBef>
              <a:spcAft>
                <a:spcPts val="0"/>
              </a:spcAft>
              <a:buFontTx/>
              <a:buNone/>
              <a:defRPr/>
            </a:pPr>
            <a:r>
              <a:rPr lang="es-ES" sz="4400" dirty="0">
                <a:latin typeface="+mj-lt"/>
              </a:rPr>
              <a:t>GRACIAS POR SU ATENCIÓN</a:t>
            </a:r>
            <a:endParaRPr lang="es-ES" altLang="es-ES" sz="6600" b="1" i="1" dirty="0">
              <a:latin typeface="+mj-lt"/>
            </a:endParaRPr>
          </a:p>
        </p:txBody>
      </p:sp>
      <p:pic>
        <p:nvPicPr>
          <p:cNvPr id="51208" name="Imagen 2" descr="Imagen que contiene Diagrama&#10;&#10;Descripción generada automáticamente">
            <a:extLst>
              <a:ext uri="{FF2B5EF4-FFF2-40B4-BE49-F238E27FC236}">
                <a16:creationId xmlns:a16="http://schemas.microsoft.com/office/drawing/2014/main" id="{7AA8083D-B15C-477C-9DD8-0842AC7C49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438" y="2020888"/>
            <a:ext cx="5411787" cy="389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theme/theme1.xml><?xml version="1.0" encoding="utf-8"?>
<a:theme xmlns:a="http://schemas.openxmlformats.org/drawingml/2006/main" name="Marco">
  <a:themeElements>
    <a:clrScheme name="Marco">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Marco">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rco">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Marco</Template>
  <TotalTime>936</TotalTime>
  <Words>1819</Words>
  <Application>Microsoft Office PowerPoint</Application>
  <PresentationFormat>Panorámica</PresentationFormat>
  <Paragraphs>277</Paragraphs>
  <Slides>46</Slides>
  <Notes>0</Notes>
  <HiddenSlides>0</HiddenSlides>
  <MMClips>1</MMClips>
  <ScaleCrop>false</ScaleCrop>
  <HeadingPairs>
    <vt:vector size="6" baseType="variant">
      <vt:variant>
        <vt:lpstr>Fuentes usadas</vt:lpstr>
      </vt:variant>
      <vt:variant>
        <vt:i4>12</vt:i4>
      </vt:variant>
      <vt:variant>
        <vt:lpstr>Tema</vt:lpstr>
      </vt:variant>
      <vt:variant>
        <vt:i4>2</vt:i4>
      </vt:variant>
      <vt:variant>
        <vt:lpstr>Títulos de diapositiva</vt:lpstr>
      </vt:variant>
      <vt:variant>
        <vt:i4>46</vt:i4>
      </vt:variant>
    </vt:vector>
  </HeadingPairs>
  <TitlesOfParts>
    <vt:vector size="60" baseType="lpstr">
      <vt:lpstr>Corbel</vt:lpstr>
      <vt:lpstr>Arial</vt:lpstr>
      <vt:lpstr>Wingdings 2</vt:lpstr>
      <vt:lpstr>Aptos</vt:lpstr>
      <vt:lpstr>Calibri Light</vt:lpstr>
      <vt:lpstr>Calibri</vt:lpstr>
      <vt:lpstr>Wingdings</vt:lpstr>
      <vt:lpstr>Avenir Next LT Pro</vt:lpstr>
      <vt:lpstr>Times New Roman</vt:lpstr>
      <vt:lpstr>Symbol</vt:lpstr>
      <vt:lpstr>inherit</vt:lpstr>
      <vt:lpstr>Open Sans</vt:lpstr>
      <vt:lpstr>Marco</vt:lpstr>
      <vt:lpstr>Tema de Office</vt:lpstr>
      <vt:lpstr>REUNIÓN INFORMATIVA  PROGRAMA DEL DIPLOMA  BACHILLERATO INTERNACIONAL</vt:lpstr>
      <vt:lpstr>Presentación de PowerPoint</vt:lpstr>
      <vt:lpstr>ENTREGA DE TRABAJOS MAYO 2023</vt:lpstr>
      <vt:lpstr>ENTREGA DE TRABAJOS MAYO 2023</vt:lpstr>
      <vt:lpstr>ENTREGA DE TRABAJOS MAYO 2023</vt:lpstr>
      <vt:lpstr>ENTREGA DE TRABAJOS MAYO 2023</vt:lpstr>
      <vt:lpstr>ENTREGA DE TRABAJOS MAYO 2023</vt:lpstr>
      <vt:lpstr>ENTREGA DE TRABAJOS MAYO 2023</vt:lpstr>
      <vt:lpstr>PROGRAMA DE ESTUDIOS</vt:lpstr>
      <vt:lpstr>PROGRAMA DE ESTUDIOS</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lpstr>ENTREGA DE TRABAJOS MAYO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REUNIÓN B.I.</dc:title>
  <dc:creator>OLGA MARINA BARRIUSO MERINERO</dc:creator>
  <cp:lastModifiedBy>JOSÉ MIGUEL ESTÉBANEZ VALLE</cp:lastModifiedBy>
  <cp:revision>112</cp:revision>
  <dcterms:created xsi:type="dcterms:W3CDTF">2022-08-09T08:53:08Z</dcterms:created>
  <dcterms:modified xsi:type="dcterms:W3CDTF">2025-03-10T18:18:53Z</dcterms:modified>
</cp:coreProperties>
</file>